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2" r:id="rId13"/>
    <p:sldId id="274" r:id="rId14"/>
    <p:sldId id="276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8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5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4625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8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81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39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49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4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5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1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0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0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6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6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7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1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61676-2970-428C-94C9-009D7A4B6E7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2B0D-8FCE-427D-9115-9FFF070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9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Eenheid</a:t>
            </a:r>
            <a:r>
              <a:rPr lang="en-US" dirty="0" smtClean="0"/>
              <a:t> 2 – </a:t>
            </a:r>
            <a:r>
              <a:rPr lang="en-US" dirty="0" err="1" smtClean="0"/>
              <a:t>Faktore</a:t>
            </a:r>
            <a:r>
              <a:rPr lang="en-US" dirty="0" smtClean="0"/>
              <a:t> wat </a:t>
            </a:r>
            <a:r>
              <a:rPr lang="en-US" dirty="0" err="1" smtClean="0"/>
              <a:t>ontwikkeling</a:t>
            </a:r>
            <a:r>
              <a:rPr lang="en-US" dirty="0" smtClean="0"/>
              <a:t> </a:t>
            </a:r>
            <a:r>
              <a:rPr lang="en-US" dirty="0" err="1" smtClean="0"/>
              <a:t>beinvloed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Handboek</a:t>
            </a:r>
            <a:r>
              <a:rPr lang="en-US" dirty="0" smtClean="0"/>
              <a:t> bl.100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9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203" y="859809"/>
            <a:ext cx="10768689" cy="538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u="sng" dirty="0" smtClean="0"/>
              <a:t>3.  </a:t>
            </a:r>
            <a:r>
              <a:rPr lang="en-ZA" u="sng" dirty="0" err="1" smtClean="0"/>
              <a:t>Hulpbronne</a:t>
            </a:r>
            <a:endParaRPr lang="en-ZA" dirty="0" smtClean="0"/>
          </a:p>
          <a:p>
            <a:pPr lvl="1"/>
            <a:r>
              <a:rPr lang="en-ZA" dirty="0" err="1" smtClean="0"/>
              <a:t>Elke</a:t>
            </a:r>
            <a:r>
              <a:rPr lang="en-ZA" dirty="0" smtClean="0"/>
              <a:t> land het </a:t>
            </a:r>
            <a:r>
              <a:rPr lang="en-ZA" dirty="0" err="1" smtClean="0"/>
              <a:t>sekere</a:t>
            </a:r>
            <a:r>
              <a:rPr lang="en-ZA" dirty="0" smtClean="0"/>
              <a:t> </a:t>
            </a:r>
            <a:r>
              <a:rPr lang="en-ZA" dirty="0" err="1" smtClean="0"/>
              <a:t>natuurlike</a:t>
            </a:r>
            <a:r>
              <a:rPr lang="en-ZA" dirty="0" smtClean="0"/>
              <a:t> </a:t>
            </a:r>
            <a:r>
              <a:rPr lang="en-ZA" dirty="0" err="1" smtClean="0"/>
              <a:t>hulpbronne</a:t>
            </a:r>
            <a:r>
              <a:rPr lang="en-ZA" dirty="0" smtClean="0"/>
              <a:t>. </a:t>
            </a:r>
          </a:p>
          <a:p>
            <a:pPr lvl="1"/>
            <a:r>
              <a:rPr lang="en-ZA" dirty="0" err="1" smtClean="0"/>
              <a:t>Sommige</a:t>
            </a:r>
            <a:r>
              <a:rPr lang="en-ZA" dirty="0" smtClean="0"/>
              <a:t> </a:t>
            </a:r>
            <a:r>
              <a:rPr lang="en-ZA" dirty="0" err="1" smtClean="0"/>
              <a:t>lande</a:t>
            </a:r>
            <a:r>
              <a:rPr lang="en-ZA" dirty="0" smtClean="0"/>
              <a:t> het die </a:t>
            </a:r>
            <a:r>
              <a:rPr lang="en-ZA" dirty="0" err="1" smtClean="0"/>
              <a:t>voordeel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hul</a:t>
            </a:r>
            <a:r>
              <a:rPr lang="en-ZA" dirty="0" smtClean="0"/>
              <a:t> </a:t>
            </a:r>
            <a:r>
              <a:rPr lang="en-ZA" dirty="0" err="1" smtClean="0"/>
              <a:t>hulpbronne</a:t>
            </a:r>
            <a:r>
              <a:rPr lang="en-ZA" dirty="0" smtClean="0"/>
              <a:t> </a:t>
            </a:r>
            <a:r>
              <a:rPr lang="en-ZA" dirty="0" err="1" smtClean="0"/>
              <a:t>duurder</a:t>
            </a:r>
            <a:r>
              <a:rPr lang="en-ZA" dirty="0" smtClean="0"/>
              <a:t> is as </a:t>
            </a:r>
            <a:r>
              <a:rPr lang="en-ZA" dirty="0" err="1" smtClean="0"/>
              <a:t>ander</a:t>
            </a:r>
            <a:r>
              <a:rPr lang="en-ZA" dirty="0" smtClean="0"/>
              <a:t> </a:t>
            </a:r>
            <a:r>
              <a:rPr lang="en-ZA" dirty="0" err="1" smtClean="0"/>
              <a:t>lande</a:t>
            </a:r>
            <a:r>
              <a:rPr lang="en-ZA" dirty="0" smtClean="0"/>
              <a:t> sin, </a:t>
            </a:r>
            <a:r>
              <a:rPr lang="en-ZA" dirty="0" err="1" smtClean="0"/>
              <a:t>bv</a:t>
            </a:r>
            <a:r>
              <a:rPr lang="en-ZA" dirty="0" smtClean="0"/>
              <a:t>. </a:t>
            </a:r>
            <a:r>
              <a:rPr lang="en-ZA" dirty="0" err="1" smtClean="0"/>
              <a:t>Olie</a:t>
            </a:r>
            <a:r>
              <a:rPr lang="en-ZA" dirty="0" smtClean="0"/>
              <a:t>, </a:t>
            </a:r>
            <a:r>
              <a:rPr lang="en-ZA" dirty="0" err="1" smtClean="0"/>
              <a:t>goud</a:t>
            </a:r>
            <a:r>
              <a:rPr lang="en-ZA" dirty="0" smtClean="0"/>
              <a:t> en diamante </a:t>
            </a:r>
            <a:r>
              <a:rPr lang="en-ZA" dirty="0" err="1" smtClean="0"/>
              <a:t>teenoor</a:t>
            </a:r>
            <a:r>
              <a:rPr lang="en-ZA" dirty="0" smtClean="0"/>
              <a:t> </a:t>
            </a:r>
            <a:r>
              <a:rPr lang="en-ZA" dirty="0" err="1" smtClean="0"/>
              <a:t>hout</a:t>
            </a:r>
            <a:r>
              <a:rPr lang="en-ZA" dirty="0" smtClean="0"/>
              <a:t> en </a:t>
            </a:r>
            <a:r>
              <a:rPr lang="en-ZA" dirty="0" err="1" smtClean="0"/>
              <a:t>mielies</a:t>
            </a:r>
            <a:r>
              <a:rPr lang="en-ZA" dirty="0" smtClean="0"/>
              <a:t>.</a:t>
            </a:r>
          </a:p>
          <a:p>
            <a:pPr lvl="1"/>
            <a:r>
              <a:rPr lang="en-ZA" dirty="0" err="1" smtClean="0"/>
              <a:t>Nie-hernubare</a:t>
            </a:r>
            <a:r>
              <a:rPr lang="en-ZA" dirty="0" smtClean="0"/>
              <a:t> </a:t>
            </a:r>
            <a:r>
              <a:rPr lang="en-ZA" dirty="0" err="1" smtClean="0"/>
              <a:t>hulpbronne</a:t>
            </a:r>
            <a:r>
              <a:rPr lang="en-ZA" dirty="0" smtClean="0"/>
              <a:t> is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werd</a:t>
            </a:r>
            <a:r>
              <a:rPr lang="en-ZA" dirty="0" smtClean="0"/>
              <a:t>, maar die </a:t>
            </a:r>
            <a:r>
              <a:rPr lang="en-ZA" dirty="0" err="1" smtClean="0"/>
              <a:t>oomblik</a:t>
            </a:r>
            <a:r>
              <a:rPr lang="en-ZA" dirty="0" smtClean="0"/>
              <a:t> wat </a:t>
            </a:r>
            <a:r>
              <a:rPr lang="en-ZA" dirty="0" err="1" smtClean="0"/>
              <a:t>dit</a:t>
            </a:r>
            <a:r>
              <a:rPr lang="en-ZA" dirty="0" smtClean="0"/>
              <a:t> op is,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daai</a:t>
            </a:r>
            <a:r>
              <a:rPr lang="en-ZA" dirty="0" smtClean="0"/>
              <a:t> </a:t>
            </a:r>
            <a:r>
              <a:rPr lang="en-ZA" dirty="0" err="1" smtClean="0"/>
              <a:t>lande</a:t>
            </a:r>
            <a:r>
              <a:rPr lang="en-ZA" dirty="0" smtClean="0"/>
              <a:t> se </a:t>
            </a:r>
            <a:r>
              <a:rPr lang="en-ZA" dirty="0" err="1" smtClean="0"/>
              <a:t>ekonomie</a:t>
            </a:r>
            <a:r>
              <a:rPr lang="en-ZA" dirty="0" smtClean="0"/>
              <a:t> vou</a:t>
            </a:r>
            <a:r>
              <a:rPr lang="en-ZA" dirty="0" smtClean="0"/>
              <a:t>.</a:t>
            </a:r>
          </a:p>
          <a:p>
            <a:pPr lvl="1"/>
            <a:endParaRPr lang="en-ZA" dirty="0"/>
          </a:p>
          <a:p>
            <a:pPr marL="0" indent="0">
              <a:buNone/>
            </a:pPr>
            <a:r>
              <a:rPr lang="en-ZA" u="sng" dirty="0"/>
              <a:t>4.  </a:t>
            </a:r>
            <a:r>
              <a:rPr lang="en-ZA" u="sng" dirty="0" err="1"/>
              <a:t>Omgewingstabiliteit</a:t>
            </a:r>
            <a:endParaRPr lang="en-ZA" u="sng" dirty="0"/>
          </a:p>
          <a:p>
            <a:pPr lvl="1"/>
            <a:r>
              <a:rPr lang="en-ZA" dirty="0" err="1"/>
              <a:t>Indien</a:t>
            </a:r>
            <a:r>
              <a:rPr lang="en-ZA" dirty="0"/>
              <a:t> ‘n land </a:t>
            </a:r>
            <a:r>
              <a:rPr lang="en-ZA" dirty="0" err="1"/>
              <a:t>gereelde</a:t>
            </a:r>
            <a:r>
              <a:rPr lang="en-ZA" dirty="0"/>
              <a:t> </a:t>
            </a:r>
            <a:r>
              <a:rPr lang="en-ZA" dirty="0" err="1"/>
              <a:t>natuurrampe</a:t>
            </a:r>
            <a:r>
              <a:rPr lang="en-ZA" dirty="0"/>
              <a:t> het, </a:t>
            </a:r>
            <a:r>
              <a:rPr lang="en-ZA" dirty="0" err="1"/>
              <a:t>verhoed</a:t>
            </a:r>
            <a:r>
              <a:rPr lang="en-ZA" dirty="0"/>
              <a:t> </a:t>
            </a:r>
            <a:r>
              <a:rPr lang="en-ZA" dirty="0" err="1"/>
              <a:t>dit</a:t>
            </a:r>
            <a:r>
              <a:rPr lang="en-ZA" dirty="0"/>
              <a:t> die land se </a:t>
            </a:r>
            <a:r>
              <a:rPr lang="en-ZA" dirty="0" err="1"/>
              <a:t>ontwikkeling</a:t>
            </a:r>
            <a:r>
              <a:rPr lang="en-ZA" dirty="0"/>
              <a:t> </a:t>
            </a:r>
            <a:r>
              <a:rPr lang="en-ZA" dirty="0" err="1"/>
              <a:t>aangesien</a:t>
            </a:r>
            <a:r>
              <a:rPr lang="en-ZA" dirty="0"/>
              <a:t> </a:t>
            </a:r>
            <a:r>
              <a:rPr lang="en-ZA" dirty="0" err="1"/>
              <a:t>dit</a:t>
            </a:r>
            <a:r>
              <a:rPr lang="en-ZA" dirty="0"/>
              <a:t> </a:t>
            </a:r>
            <a:r>
              <a:rPr lang="en-ZA" dirty="0" err="1"/>
              <a:t>moeilik</a:t>
            </a:r>
            <a:r>
              <a:rPr lang="en-ZA" dirty="0"/>
              <a:t> is om met die </a:t>
            </a:r>
            <a:r>
              <a:rPr lang="en-ZA" dirty="0" err="1"/>
              <a:t>lande</a:t>
            </a:r>
            <a:r>
              <a:rPr lang="en-ZA" dirty="0"/>
              <a:t> </a:t>
            </a:r>
            <a:r>
              <a:rPr lang="en-ZA" dirty="0" err="1"/>
              <a:t>handel</a:t>
            </a:r>
            <a:r>
              <a:rPr lang="en-ZA" dirty="0"/>
              <a:t> </a:t>
            </a:r>
            <a:r>
              <a:rPr lang="en-ZA" dirty="0" err="1"/>
              <a:t>te</a:t>
            </a:r>
            <a:r>
              <a:rPr lang="en-ZA" dirty="0"/>
              <a:t> </a:t>
            </a:r>
            <a:r>
              <a:rPr lang="en-ZA" dirty="0" err="1"/>
              <a:t>dryf</a:t>
            </a:r>
            <a:r>
              <a:rPr lang="en-ZA" dirty="0"/>
              <a:t>.</a:t>
            </a:r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191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404665"/>
            <a:ext cx="10631606" cy="5843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u="sng" dirty="0"/>
              <a:t>5</a:t>
            </a:r>
            <a:r>
              <a:rPr lang="en-ZA" u="sng" dirty="0" smtClean="0"/>
              <a:t>.  </a:t>
            </a:r>
            <a:r>
              <a:rPr lang="en-ZA" u="sng" dirty="0" err="1" smtClean="0"/>
              <a:t>Tegnologie</a:t>
            </a:r>
            <a:r>
              <a:rPr lang="en-ZA" u="sng" dirty="0" smtClean="0"/>
              <a:t> </a:t>
            </a:r>
            <a:r>
              <a:rPr lang="en-ZA" u="sng" dirty="0"/>
              <a:t>en </a:t>
            </a:r>
            <a:r>
              <a:rPr lang="en-ZA" u="sng" dirty="0" err="1"/>
              <a:t>nywerheid</a:t>
            </a:r>
            <a:endParaRPr lang="en-ZA" dirty="0" smtClean="0"/>
          </a:p>
          <a:p>
            <a:pPr lvl="1"/>
            <a:r>
              <a:rPr lang="en-ZA" dirty="0" err="1" smtClean="0"/>
              <a:t>Tegnologie</a:t>
            </a:r>
            <a:r>
              <a:rPr lang="en-ZA" dirty="0" smtClean="0"/>
              <a:t> en </a:t>
            </a:r>
            <a:r>
              <a:rPr lang="en-ZA" dirty="0" err="1" smtClean="0"/>
              <a:t>industrialisering</a:t>
            </a:r>
            <a:r>
              <a:rPr lang="en-ZA" dirty="0" smtClean="0"/>
              <a:t>  help </a:t>
            </a:r>
            <a:r>
              <a:rPr lang="en-ZA" dirty="0" err="1" smtClean="0"/>
              <a:t>ondernemings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floreer</a:t>
            </a:r>
            <a:r>
              <a:rPr lang="en-ZA" dirty="0" smtClean="0"/>
              <a:t> en </a:t>
            </a:r>
            <a:r>
              <a:rPr lang="en-ZA" dirty="0" err="1" smtClean="0"/>
              <a:t>volhoubaar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wees</a:t>
            </a:r>
            <a:r>
              <a:rPr lang="en-ZA" dirty="0" smtClean="0"/>
              <a:t>.</a:t>
            </a:r>
          </a:p>
          <a:p>
            <a:pPr lvl="1"/>
            <a:r>
              <a:rPr lang="en-ZA" dirty="0" err="1" smtClean="0"/>
              <a:t>Tegnologie</a:t>
            </a:r>
            <a:r>
              <a:rPr lang="en-ZA" dirty="0" smtClean="0"/>
              <a:t> </a:t>
            </a:r>
            <a:r>
              <a:rPr lang="en-ZA" dirty="0" err="1" smtClean="0"/>
              <a:t>kan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menslike</a:t>
            </a:r>
            <a:r>
              <a:rPr lang="en-ZA" dirty="0" smtClean="0"/>
              <a:t> </a:t>
            </a:r>
            <a:r>
              <a:rPr lang="en-ZA" dirty="0" err="1" smtClean="0"/>
              <a:t>bedrywighede</a:t>
            </a:r>
            <a:r>
              <a:rPr lang="en-ZA" dirty="0" smtClean="0"/>
              <a:t> </a:t>
            </a:r>
            <a:r>
              <a:rPr lang="en-ZA" dirty="0" err="1" smtClean="0"/>
              <a:t>soos</a:t>
            </a:r>
            <a:r>
              <a:rPr lang="en-ZA" dirty="0" smtClean="0"/>
              <a:t> </a:t>
            </a:r>
            <a:r>
              <a:rPr lang="en-ZA" dirty="0" err="1" smtClean="0"/>
              <a:t>vervaardiging</a:t>
            </a:r>
            <a:r>
              <a:rPr lang="en-ZA" dirty="0" smtClean="0"/>
              <a:t>, </a:t>
            </a:r>
            <a:r>
              <a:rPr lang="en-ZA" dirty="0" err="1" smtClean="0"/>
              <a:t>bergplek</a:t>
            </a:r>
            <a:r>
              <a:rPr lang="en-ZA" dirty="0" smtClean="0"/>
              <a:t>, </a:t>
            </a:r>
            <a:r>
              <a:rPr lang="en-ZA" dirty="0" err="1" smtClean="0"/>
              <a:t>vervoer</a:t>
            </a:r>
            <a:r>
              <a:rPr lang="en-ZA" dirty="0" smtClean="0"/>
              <a:t> en </a:t>
            </a:r>
            <a:r>
              <a:rPr lang="en-ZA" dirty="0" err="1" smtClean="0"/>
              <a:t>kommunikasie</a:t>
            </a:r>
            <a:r>
              <a:rPr lang="en-ZA" dirty="0" smtClean="0"/>
              <a:t> </a:t>
            </a:r>
            <a:r>
              <a:rPr lang="en-ZA" dirty="0" err="1" smtClean="0"/>
              <a:t>gebruik</a:t>
            </a:r>
            <a:r>
              <a:rPr lang="en-ZA" dirty="0" smtClean="0"/>
              <a:t> word.</a:t>
            </a:r>
          </a:p>
          <a:p>
            <a:pPr lvl="1"/>
            <a:r>
              <a:rPr lang="en-ZA" dirty="0" err="1" smtClean="0"/>
              <a:t>Lande</a:t>
            </a:r>
            <a:r>
              <a:rPr lang="en-ZA" dirty="0" smtClean="0"/>
              <a:t> wat in </a:t>
            </a:r>
            <a:r>
              <a:rPr lang="en-ZA" dirty="0" err="1" smtClean="0"/>
              <a:t>staat</a:t>
            </a:r>
            <a:r>
              <a:rPr lang="en-ZA" dirty="0" smtClean="0"/>
              <a:t> is om 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eie</a:t>
            </a:r>
            <a:r>
              <a:rPr lang="en-ZA" dirty="0" smtClean="0"/>
              <a:t> </a:t>
            </a:r>
            <a:r>
              <a:rPr lang="en-ZA" dirty="0" err="1" smtClean="0"/>
              <a:t>eindprodukte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vervaardig</a:t>
            </a:r>
            <a:r>
              <a:rPr lang="en-ZA" dirty="0" smtClean="0"/>
              <a:t> is minder </a:t>
            </a:r>
            <a:r>
              <a:rPr lang="en-ZA" dirty="0" err="1" smtClean="0"/>
              <a:t>afhanklik</a:t>
            </a:r>
            <a:r>
              <a:rPr lang="en-ZA" dirty="0" smtClean="0"/>
              <a:t> van </a:t>
            </a:r>
            <a:r>
              <a:rPr lang="en-ZA" dirty="0" err="1" smtClean="0"/>
              <a:t>ander</a:t>
            </a:r>
            <a:r>
              <a:rPr lang="en-ZA" dirty="0" smtClean="0"/>
              <a:t> </a:t>
            </a:r>
            <a:r>
              <a:rPr lang="en-ZA" dirty="0" err="1" smtClean="0"/>
              <a:t>lande</a:t>
            </a:r>
            <a:r>
              <a:rPr lang="en-ZA" dirty="0" smtClean="0"/>
              <a:t> en is </a:t>
            </a:r>
            <a:r>
              <a:rPr lang="en-ZA" dirty="0" err="1" smtClean="0"/>
              <a:t>binne</a:t>
            </a:r>
            <a:r>
              <a:rPr lang="en-ZA" dirty="0" smtClean="0"/>
              <a:t> die </a:t>
            </a:r>
            <a:r>
              <a:rPr lang="en-ZA" dirty="0" err="1" smtClean="0"/>
              <a:t>vermoë</a:t>
            </a:r>
            <a:r>
              <a:rPr lang="en-ZA" dirty="0" smtClean="0"/>
              <a:t> om 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eie</a:t>
            </a:r>
            <a:r>
              <a:rPr lang="en-ZA" dirty="0" smtClean="0"/>
              <a:t> </a:t>
            </a:r>
            <a:r>
              <a:rPr lang="en-ZA" dirty="0" err="1" smtClean="0"/>
              <a:t>ekonomieë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ontwikkel</a:t>
            </a:r>
            <a:r>
              <a:rPr lang="en-ZA" dirty="0" smtClean="0"/>
              <a:t>.</a:t>
            </a:r>
          </a:p>
          <a:p>
            <a:pPr lvl="1"/>
            <a:endParaRPr lang="en-ZA" dirty="0"/>
          </a:p>
          <a:p>
            <a:pPr marL="0" indent="0">
              <a:buNone/>
            </a:pPr>
            <a:r>
              <a:rPr lang="en-ZA" u="sng" dirty="0"/>
              <a:t>6.  </a:t>
            </a:r>
            <a:r>
              <a:rPr lang="en-ZA" u="sng" dirty="0" err="1"/>
              <a:t>Infrastruktuur</a:t>
            </a:r>
            <a:endParaRPr lang="en-ZA" dirty="0"/>
          </a:p>
          <a:p>
            <a:pPr lvl="1"/>
            <a:r>
              <a:rPr lang="en-ZA" dirty="0" err="1"/>
              <a:t>Beperkte</a:t>
            </a:r>
            <a:r>
              <a:rPr lang="en-ZA" dirty="0"/>
              <a:t> </a:t>
            </a:r>
            <a:r>
              <a:rPr lang="en-ZA" dirty="0" err="1"/>
              <a:t>finansiering</a:t>
            </a:r>
            <a:r>
              <a:rPr lang="en-ZA" dirty="0"/>
              <a:t> </a:t>
            </a:r>
            <a:r>
              <a:rPr lang="en-ZA" dirty="0" err="1"/>
              <a:t>vir</a:t>
            </a:r>
            <a:r>
              <a:rPr lang="en-ZA" dirty="0"/>
              <a:t> </a:t>
            </a:r>
            <a:r>
              <a:rPr lang="en-ZA" dirty="0" err="1"/>
              <a:t>konstruksie</a:t>
            </a:r>
            <a:r>
              <a:rPr lang="en-ZA" dirty="0"/>
              <a:t> </a:t>
            </a:r>
            <a:r>
              <a:rPr lang="en-ZA" dirty="0" err="1"/>
              <a:t>en</a:t>
            </a:r>
            <a:r>
              <a:rPr lang="en-ZA" dirty="0"/>
              <a:t> </a:t>
            </a:r>
            <a:r>
              <a:rPr lang="en-ZA" dirty="0" err="1"/>
              <a:t>instandhouding</a:t>
            </a:r>
            <a:r>
              <a:rPr lang="en-ZA" dirty="0"/>
              <a:t> lei tot die </a:t>
            </a:r>
            <a:r>
              <a:rPr lang="en-ZA" dirty="0" err="1"/>
              <a:t>verval</a:t>
            </a:r>
            <a:r>
              <a:rPr lang="en-ZA" dirty="0"/>
              <a:t> van </a:t>
            </a:r>
            <a:r>
              <a:rPr lang="en-ZA" dirty="0" err="1"/>
              <a:t>paaie</a:t>
            </a:r>
            <a:r>
              <a:rPr lang="en-ZA" dirty="0"/>
              <a:t>, </a:t>
            </a:r>
            <a:r>
              <a:rPr lang="en-ZA" dirty="0" err="1"/>
              <a:t>kragonderbrekings</a:t>
            </a:r>
            <a:r>
              <a:rPr lang="en-ZA" dirty="0"/>
              <a:t>, </a:t>
            </a:r>
            <a:r>
              <a:rPr lang="en-ZA" dirty="0" err="1"/>
              <a:t>onbetroubare</a:t>
            </a:r>
            <a:r>
              <a:rPr lang="en-ZA" dirty="0"/>
              <a:t> </a:t>
            </a:r>
            <a:r>
              <a:rPr lang="en-ZA" dirty="0" err="1"/>
              <a:t>telefoondienste</a:t>
            </a:r>
            <a:r>
              <a:rPr lang="en-ZA" dirty="0"/>
              <a:t> </a:t>
            </a:r>
            <a:r>
              <a:rPr lang="en-ZA" dirty="0" err="1"/>
              <a:t>ens.</a:t>
            </a:r>
            <a:endParaRPr lang="en-ZA" dirty="0"/>
          </a:p>
          <a:p>
            <a:pPr lvl="1"/>
            <a:r>
              <a:rPr lang="en-ZA" dirty="0" err="1"/>
              <a:t>Swak</a:t>
            </a:r>
            <a:r>
              <a:rPr lang="en-ZA" dirty="0"/>
              <a:t> </a:t>
            </a:r>
            <a:r>
              <a:rPr lang="en-ZA" dirty="0" err="1"/>
              <a:t>infrastruktuur</a:t>
            </a:r>
            <a:r>
              <a:rPr lang="en-ZA" dirty="0"/>
              <a:t> </a:t>
            </a:r>
            <a:r>
              <a:rPr lang="en-ZA" dirty="0" err="1"/>
              <a:t>ontwrig</a:t>
            </a:r>
            <a:r>
              <a:rPr lang="en-ZA" dirty="0"/>
              <a:t> </a:t>
            </a:r>
            <a:r>
              <a:rPr lang="en-ZA" dirty="0" err="1"/>
              <a:t>handel</a:t>
            </a:r>
            <a:r>
              <a:rPr lang="en-ZA" dirty="0"/>
              <a:t> </a:t>
            </a:r>
            <a:r>
              <a:rPr lang="en-ZA" dirty="0" err="1"/>
              <a:t>en</a:t>
            </a:r>
            <a:r>
              <a:rPr lang="en-ZA" dirty="0"/>
              <a:t> </a:t>
            </a:r>
            <a:r>
              <a:rPr lang="en-ZA" dirty="0" err="1"/>
              <a:t>beïnvloed</a:t>
            </a:r>
            <a:r>
              <a:rPr lang="en-ZA" dirty="0"/>
              <a:t> </a:t>
            </a:r>
            <a:r>
              <a:rPr lang="en-ZA" dirty="0" err="1"/>
              <a:t>ook</a:t>
            </a:r>
            <a:r>
              <a:rPr lang="en-ZA" dirty="0"/>
              <a:t> </a:t>
            </a:r>
            <a:r>
              <a:rPr lang="en-ZA" dirty="0" err="1"/>
              <a:t>produksie</a:t>
            </a:r>
            <a:r>
              <a:rPr lang="en-ZA" dirty="0"/>
              <a:t>.</a:t>
            </a:r>
          </a:p>
          <a:p>
            <a:pPr lvl="1"/>
            <a:r>
              <a:rPr lang="en-ZA" dirty="0" err="1"/>
              <a:t>Swak</a:t>
            </a:r>
            <a:r>
              <a:rPr lang="en-ZA" dirty="0"/>
              <a:t> </a:t>
            </a:r>
            <a:r>
              <a:rPr lang="en-ZA" dirty="0" err="1"/>
              <a:t>paaie</a:t>
            </a:r>
            <a:r>
              <a:rPr lang="en-ZA" dirty="0"/>
              <a:t> </a:t>
            </a:r>
            <a:r>
              <a:rPr lang="en-ZA" dirty="0" err="1"/>
              <a:t>en</a:t>
            </a:r>
            <a:r>
              <a:rPr lang="en-ZA" dirty="0"/>
              <a:t> </a:t>
            </a:r>
            <a:r>
              <a:rPr lang="en-ZA" dirty="0" err="1"/>
              <a:t>hawens</a:t>
            </a:r>
            <a:r>
              <a:rPr lang="en-ZA" dirty="0"/>
              <a:t> </a:t>
            </a:r>
            <a:r>
              <a:rPr lang="en-ZA" dirty="0" err="1"/>
              <a:t>beperk</a:t>
            </a:r>
            <a:r>
              <a:rPr lang="en-ZA" dirty="0"/>
              <a:t> die </a:t>
            </a:r>
            <a:r>
              <a:rPr lang="en-ZA" dirty="0" err="1"/>
              <a:t>verspreiding</a:t>
            </a:r>
            <a:r>
              <a:rPr lang="en-ZA" dirty="0"/>
              <a:t> van </a:t>
            </a:r>
            <a:r>
              <a:rPr lang="en-ZA" dirty="0" err="1"/>
              <a:t>goedere</a:t>
            </a:r>
            <a:r>
              <a:rPr lang="en-ZA" dirty="0"/>
              <a:t> </a:t>
            </a:r>
            <a:r>
              <a:rPr lang="en-ZA" dirty="0" err="1"/>
              <a:t>en</a:t>
            </a:r>
            <a:r>
              <a:rPr lang="en-ZA" dirty="0"/>
              <a:t> </a:t>
            </a:r>
            <a:r>
              <a:rPr lang="en-ZA" dirty="0" err="1"/>
              <a:t>dienste</a:t>
            </a:r>
            <a:r>
              <a:rPr lang="en-ZA" dirty="0"/>
              <a:t>.</a:t>
            </a:r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4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Huiswerk</a:t>
            </a:r>
            <a:r>
              <a:rPr lang="en-ZA" dirty="0" smtClean="0"/>
              <a:t>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Aktiwiteit</a:t>
            </a:r>
            <a:r>
              <a:rPr lang="en-ZA" dirty="0" smtClean="0"/>
              <a:t> 5 </a:t>
            </a:r>
            <a:r>
              <a:rPr lang="en-ZA" dirty="0" err="1" smtClean="0"/>
              <a:t>bl</a:t>
            </a:r>
            <a:r>
              <a:rPr lang="en-ZA" dirty="0" smtClean="0"/>
              <a:t> </a:t>
            </a:r>
            <a:r>
              <a:rPr lang="en-ZA" dirty="0" smtClean="0"/>
              <a:t>105.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39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30" y="60545"/>
            <a:ext cx="10353761" cy="1326321"/>
          </a:xfrm>
        </p:spPr>
        <p:txBody>
          <a:bodyPr>
            <a:normAutofit/>
          </a:bodyPr>
          <a:lstStyle/>
          <a:p>
            <a:r>
              <a:rPr lang="en-ZA" u="sng" dirty="0" err="1" smtClean="0"/>
              <a:t>Opleiding</a:t>
            </a:r>
            <a:r>
              <a:rPr lang="en-ZA" u="sng" dirty="0" smtClean="0"/>
              <a:t>:</a:t>
            </a:r>
            <a:endParaRPr lang="en-Z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27" y="1277198"/>
            <a:ext cx="11287303" cy="4971201"/>
          </a:xfrm>
        </p:spPr>
        <p:txBody>
          <a:bodyPr>
            <a:normAutofit/>
          </a:bodyPr>
          <a:lstStyle/>
          <a:p>
            <a:r>
              <a:rPr lang="en-ZA" dirty="0" err="1" smtClean="0"/>
              <a:t>Opleiding</a:t>
            </a:r>
            <a:r>
              <a:rPr lang="en-ZA" dirty="0" smtClean="0"/>
              <a:t> is die </a:t>
            </a:r>
            <a:r>
              <a:rPr lang="en-ZA" dirty="0" err="1" smtClean="0"/>
              <a:t>grondslag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ontwikkeling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bevoordeel</a:t>
            </a:r>
            <a:r>
              <a:rPr lang="en-ZA" dirty="0" smtClean="0"/>
              <a:t> </a:t>
            </a:r>
            <a:r>
              <a:rPr lang="en-ZA" dirty="0" err="1" smtClean="0"/>
              <a:t>ons</a:t>
            </a:r>
            <a:r>
              <a:rPr lang="en-ZA" dirty="0" smtClean="0"/>
              <a:t> </a:t>
            </a:r>
            <a:r>
              <a:rPr lang="en-ZA" dirty="0" err="1" smtClean="0"/>
              <a:t>gesondheid</a:t>
            </a:r>
            <a:r>
              <a:rPr lang="en-ZA" dirty="0" smtClean="0"/>
              <a:t> en </a:t>
            </a:r>
            <a:r>
              <a:rPr lang="en-ZA" dirty="0" err="1" smtClean="0"/>
              <a:t>welstand</a:t>
            </a:r>
            <a:r>
              <a:rPr lang="en-ZA" dirty="0" smtClean="0"/>
              <a:t> </a:t>
            </a:r>
            <a:r>
              <a:rPr lang="en-ZA" dirty="0" err="1" smtClean="0"/>
              <a:t>deur</a:t>
            </a:r>
            <a:r>
              <a:rPr lang="en-ZA" dirty="0" smtClean="0"/>
              <a:t> </a:t>
            </a:r>
            <a:r>
              <a:rPr lang="en-ZA" dirty="0" err="1" smtClean="0"/>
              <a:t>beter</a:t>
            </a:r>
            <a:r>
              <a:rPr lang="en-ZA" dirty="0" smtClean="0"/>
              <a:t> </a:t>
            </a:r>
            <a:r>
              <a:rPr lang="en-ZA" dirty="0" err="1" smtClean="0"/>
              <a:t>voeding</a:t>
            </a:r>
            <a:r>
              <a:rPr lang="en-ZA" dirty="0" smtClean="0"/>
              <a:t> en </a:t>
            </a:r>
            <a:r>
              <a:rPr lang="en-ZA" dirty="0" err="1" smtClean="0"/>
              <a:t>immunisering</a:t>
            </a:r>
            <a:r>
              <a:rPr lang="en-ZA" dirty="0" smtClean="0"/>
              <a:t> teen </a:t>
            </a:r>
            <a:r>
              <a:rPr lang="en-ZA" dirty="0" err="1" smtClean="0"/>
              <a:t>siektes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Verhoog</a:t>
            </a:r>
            <a:r>
              <a:rPr lang="en-ZA" dirty="0" smtClean="0"/>
              <a:t> </a:t>
            </a:r>
            <a:r>
              <a:rPr lang="en-ZA" dirty="0" err="1" smtClean="0"/>
              <a:t>produktiwiteit</a:t>
            </a:r>
            <a:r>
              <a:rPr lang="en-ZA" dirty="0" smtClean="0"/>
              <a:t> en </a:t>
            </a:r>
            <a:r>
              <a:rPr lang="en-ZA" dirty="0" err="1" smtClean="0"/>
              <a:t>inkomste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Oor</a:t>
            </a:r>
            <a:r>
              <a:rPr lang="en-ZA" dirty="0" smtClean="0"/>
              <a:t> die </a:t>
            </a:r>
            <a:r>
              <a:rPr lang="en-ZA" dirty="0" err="1" smtClean="0"/>
              <a:t>algemeen</a:t>
            </a:r>
            <a:r>
              <a:rPr lang="en-ZA" dirty="0" smtClean="0"/>
              <a:t> word ‘n </a:t>
            </a:r>
            <a:r>
              <a:rPr lang="en-ZA" dirty="0" err="1" smtClean="0"/>
              <a:t>geletterde</a:t>
            </a:r>
            <a:r>
              <a:rPr lang="en-ZA" dirty="0" smtClean="0"/>
              <a:t> </a:t>
            </a:r>
            <a:r>
              <a:rPr lang="en-ZA" dirty="0" err="1" smtClean="0"/>
              <a:t>mens</a:t>
            </a:r>
            <a:r>
              <a:rPr lang="en-ZA" dirty="0" smtClean="0"/>
              <a:t>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betaal</a:t>
            </a:r>
            <a:r>
              <a:rPr lang="en-ZA" dirty="0" smtClean="0"/>
              <a:t> in </a:t>
            </a:r>
            <a:r>
              <a:rPr lang="en-ZA" dirty="0" err="1" smtClean="0"/>
              <a:t>vergelyking</a:t>
            </a:r>
            <a:r>
              <a:rPr lang="en-ZA" dirty="0" smtClean="0"/>
              <a:t> met </a:t>
            </a:r>
            <a:r>
              <a:rPr lang="en-ZA" dirty="0" err="1" smtClean="0"/>
              <a:t>ongeletterdes</a:t>
            </a:r>
            <a:r>
              <a:rPr lang="en-ZA" dirty="0" smtClean="0"/>
              <a:t>.</a:t>
            </a:r>
          </a:p>
          <a:p>
            <a:r>
              <a:rPr lang="en-ZA" dirty="0" err="1"/>
              <a:t>Hulle</a:t>
            </a:r>
            <a:r>
              <a:rPr lang="en-ZA" dirty="0"/>
              <a:t> </a:t>
            </a:r>
            <a:r>
              <a:rPr lang="en-ZA" dirty="0" err="1"/>
              <a:t>beklee</a:t>
            </a:r>
            <a:r>
              <a:rPr lang="en-ZA" dirty="0"/>
              <a:t> </a:t>
            </a:r>
            <a:r>
              <a:rPr lang="en-ZA" dirty="0" err="1"/>
              <a:t>betrekkings</a:t>
            </a:r>
            <a:r>
              <a:rPr lang="en-ZA" dirty="0"/>
              <a:t> </a:t>
            </a:r>
            <a:r>
              <a:rPr lang="en-ZA" dirty="0" err="1"/>
              <a:t>en</a:t>
            </a:r>
            <a:r>
              <a:rPr lang="en-ZA" dirty="0"/>
              <a:t> is </a:t>
            </a:r>
            <a:r>
              <a:rPr lang="en-ZA" dirty="0" err="1"/>
              <a:t>oor</a:t>
            </a:r>
            <a:r>
              <a:rPr lang="en-ZA" dirty="0"/>
              <a:t> die </a:t>
            </a:r>
            <a:r>
              <a:rPr lang="en-ZA" dirty="0" err="1"/>
              <a:t>algemeen</a:t>
            </a:r>
            <a:r>
              <a:rPr lang="en-ZA" dirty="0"/>
              <a:t> </a:t>
            </a:r>
            <a:r>
              <a:rPr lang="en-ZA" dirty="0" err="1"/>
              <a:t>meer</a:t>
            </a:r>
            <a:r>
              <a:rPr lang="en-ZA" dirty="0"/>
              <a:t> </a:t>
            </a:r>
            <a:r>
              <a:rPr lang="en-ZA" dirty="0" err="1"/>
              <a:t>produktief</a:t>
            </a:r>
            <a:r>
              <a:rPr lang="en-ZA" dirty="0"/>
              <a:t>.</a:t>
            </a:r>
          </a:p>
          <a:p>
            <a:r>
              <a:rPr lang="en-ZA" dirty="0" err="1"/>
              <a:t>Tegnologie</a:t>
            </a:r>
            <a:r>
              <a:rPr lang="en-ZA" dirty="0"/>
              <a:t> </a:t>
            </a:r>
            <a:r>
              <a:rPr lang="en-ZA" dirty="0" err="1"/>
              <a:t>maak</a:t>
            </a:r>
            <a:r>
              <a:rPr lang="en-ZA" dirty="0"/>
              <a:t> </a:t>
            </a:r>
            <a:r>
              <a:rPr lang="en-ZA" dirty="0" err="1"/>
              <a:t>dit</a:t>
            </a:r>
            <a:r>
              <a:rPr lang="en-ZA" dirty="0"/>
              <a:t> </a:t>
            </a:r>
            <a:r>
              <a:rPr lang="en-ZA" dirty="0" err="1"/>
              <a:t>moontlik</a:t>
            </a:r>
            <a:r>
              <a:rPr lang="en-ZA" dirty="0"/>
              <a:t> </a:t>
            </a:r>
            <a:r>
              <a:rPr lang="en-ZA" dirty="0" err="1"/>
              <a:t>vir</a:t>
            </a:r>
            <a:r>
              <a:rPr lang="en-ZA" dirty="0"/>
              <a:t> </a:t>
            </a:r>
            <a:r>
              <a:rPr lang="en-ZA" dirty="0" err="1"/>
              <a:t>mense</a:t>
            </a:r>
            <a:r>
              <a:rPr lang="en-ZA" dirty="0"/>
              <a:t> met </a:t>
            </a:r>
            <a:r>
              <a:rPr lang="en-ZA" dirty="0" err="1"/>
              <a:t>leergestremdhede</a:t>
            </a:r>
            <a:r>
              <a:rPr lang="en-ZA" dirty="0"/>
              <a:t> (blind) om </a:t>
            </a:r>
            <a:r>
              <a:rPr lang="en-ZA" dirty="0" err="1"/>
              <a:t>te</a:t>
            </a:r>
            <a:r>
              <a:rPr lang="en-ZA" dirty="0"/>
              <a:t> </a:t>
            </a:r>
            <a:r>
              <a:rPr lang="en-ZA" dirty="0" err="1"/>
              <a:t>kan</a:t>
            </a:r>
            <a:r>
              <a:rPr lang="en-ZA" dirty="0"/>
              <a:t> leer, </a:t>
            </a:r>
            <a:r>
              <a:rPr lang="en-ZA" dirty="0" err="1"/>
              <a:t>skootrekenaars</a:t>
            </a:r>
            <a:r>
              <a:rPr lang="en-ZA" dirty="0"/>
              <a:t> (laptop) </a:t>
            </a:r>
            <a:r>
              <a:rPr lang="en-ZA" dirty="0" err="1"/>
              <a:t>maak</a:t>
            </a:r>
            <a:r>
              <a:rPr lang="en-ZA" dirty="0"/>
              <a:t> </a:t>
            </a:r>
            <a:r>
              <a:rPr lang="en-ZA" dirty="0" err="1"/>
              <a:t>vir</a:t>
            </a:r>
            <a:r>
              <a:rPr lang="en-ZA" dirty="0"/>
              <a:t> </a:t>
            </a:r>
            <a:r>
              <a:rPr lang="en-ZA" dirty="0" err="1"/>
              <a:t>kinders</a:t>
            </a:r>
            <a:r>
              <a:rPr lang="en-ZA" dirty="0"/>
              <a:t> in </a:t>
            </a:r>
            <a:r>
              <a:rPr lang="en-ZA" dirty="0" err="1"/>
              <a:t>verafgeleë</a:t>
            </a:r>
            <a:r>
              <a:rPr lang="en-ZA" dirty="0"/>
              <a:t> </a:t>
            </a:r>
            <a:r>
              <a:rPr lang="en-ZA" dirty="0" err="1"/>
              <a:t>plekke</a:t>
            </a:r>
            <a:r>
              <a:rPr lang="en-ZA" dirty="0"/>
              <a:t> </a:t>
            </a:r>
            <a:r>
              <a:rPr lang="en-ZA" dirty="0" err="1"/>
              <a:t>moontlik</a:t>
            </a:r>
            <a:r>
              <a:rPr lang="en-ZA" dirty="0"/>
              <a:t> om </a:t>
            </a:r>
            <a:r>
              <a:rPr lang="en-ZA" dirty="0" err="1"/>
              <a:t>wel</a:t>
            </a:r>
            <a:r>
              <a:rPr lang="en-ZA" dirty="0"/>
              <a:t> met ‘n </a:t>
            </a:r>
            <a:r>
              <a:rPr lang="en-ZA" dirty="0" err="1"/>
              <a:t>rekenaar</a:t>
            </a:r>
            <a:r>
              <a:rPr lang="en-ZA" dirty="0"/>
              <a:t> </a:t>
            </a:r>
            <a:r>
              <a:rPr lang="en-ZA" dirty="0" err="1"/>
              <a:t>te</a:t>
            </a:r>
            <a:r>
              <a:rPr lang="en-ZA" dirty="0"/>
              <a:t> </a:t>
            </a:r>
            <a:r>
              <a:rPr lang="en-ZA" dirty="0" err="1"/>
              <a:t>kan</a:t>
            </a:r>
            <a:r>
              <a:rPr lang="en-ZA" dirty="0"/>
              <a:t> </a:t>
            </a:r>
            <a:r>
              <a:rPr lang="en-ZA" dirty="0" err="1"/>
              <a:t>werk</a:t>
            </a:r>
            <a:r>
              <a:rPr lang="en-ZA" dirty="0"/>
              <a:t>.</a:t>
            </a:r>
          </a:p>
          <a:p>
            <a:r>
              <a:rPr lang="en-ZA" dirty="0" err="1"/>
              <a:t>Sonder</a:t>
            </a:r>
            <a:r>
              <a:rPr lang="en-ZA" dirty="0"/>
              <a:t> </a:t>
            </a:r>
            <a:r>
              <a:rPr lang="en-ZA" dirty="0" err="1"/>
              <a:t>opleiding</a:t>
            </a:r>
            <a:r>
              <a:rPr lang="en-ZA" dirty="0"/>
              <a:t>/</a:t>
            </a:r>
            <a:r>
              <a:rPr lang="en-ZA" dirty="0" err="1"/>
              <a:t>opvoeding</a:t>
            </a:r>
            <a:r>
              <a:rPr lang="en-ZA" dirty="0"/>
              <a:t> </a:t>
            </a:r>
            <a:r>
              <a:rPr lang="en-ZA" dirty="0" err="1"/>
              <a:t>verlangsaam</a:t>
            </a:r>
            <a:r>
              <a:rPr lang="en-ZA" dirty="0"/>
              <a:t> </a:t>
            </a:r>
            <a:r>
              <a:rPr lang="en-ZA" dirty="0" err="1"/>
              <a:t>ontwikkeling</a:t>
            </a:r>
            <a:r>
              <a:rPr lang="en-ZA" dirty="0"/>
              <a:t> </a:t>
            </a:r>
            <a:r>
              <a:rPr lang="en-ZA" dirty="0" err="1"/>
              <a:t>en</a:t>
            </a:r>
            <a:r>
              <a:rPr lang="en-ZA" dirty="0"/>
              <a:t> </a:t>
            </a:r>
            <a:r>
              <a:rPr lang="en-ZA" dirty="0" err="1"/>
              <a:t>werkloosheid</a:t>
            </a:r>
            <a:r>
              <a:rPr lang="en-ZA" dirty="0"/>
              <a:t> </a:t>
            </a:r>
            <a:r>
              <a:rPr lang="en-ZA" dirty="0" err="1"/>
              <a:t>en</a:t>
            </a:r>
            <a:r>
              <a:rPr lang="en-ZA" dirty="0"/>
              <a:t> </a:t>
            </a:r>
            <a:r>
              <a:rPr lang="en-ZA" dirty="0" err="1"/>
              <a:t>armoede</a:t>
            </a:r>
            <a:r>
              <a:rPr lang="en-ZA" dirty="0"/>
              <a:t> neem toe.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694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04633"/>
            <a:ext cx="10353761" cy="1326321"/>
          </a:xfrm>
        </p:spPr>
        <p:txBody>
          <a:bodyPr/>
          <a:lstStyle/>
          <a:p>
            <a:r>
              <a:rPr lang="en-ZA" u="sng" dirty="0" err="1" smtClean="0"/>
              <a:t>Politieke</a:t>
            </a:r>
            <a:r>
              <a:rPr lang="en-ZA" u="sng" dirty="0" smtClean="0"/>
              <a:t> </a:t>
            </a:r>
            <a:r>
              <a:rPr lang="en-ZA" u="sng" dirty="0" err="1" smtClean="0"/>
              <a:t>stabiliteit</a:t>
            </a:r>
            <a:r>
              <a:rPr lang="en-ZA" u="sng" dirty="0" smtClean="0"/>
              <a:t>:</a:t>
            </a:r>
            <a:endParaRPr lang="en-Z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21" y="1105469"/>
            <a:ext cx="11432066" cy="5568286"/>
          </a:xfrm>
        </p:spPr>
        <p:txBody>
          <a:bodyPr>
            <a:normAutofit/>
          </a:bodyPr>
          <a:lstStyle/>
          <a:p>
            <a:r>
              <a:rPr lang="en-ZA" u="sng" dirty="0" smtClean="0"/>
              <a:t>Interne </a:t>
            </a:r>
            <a:r>
              <a:rPr lang="en-ZA" u="sng" dirty="0" err="1" smtClean="0"/>
              <a:t>konflik</a:t>
            </a:r>
            <a:r>
              <a:rPr lang="en-ZA" u="sng" dirty="0" smtClean="0"/>
              <a:t>;</a:t>
            </a:r>
            <a:endParaRPr lang="en-ZA" u="sng" dirty="0" smtClean="0"/>
          </a:p>
          <a:p>
            <a:pPr lvl="1"/>
            <a:r>
              <a:rPr lang="en-ZA" dirty="0" err="1" smtClean="0"/>
              <a:t>Burgeroorloë</a:t>
            </a:r>
            <a:r>
              <a:rPr lang="en-ZA" dirty="0" smtClean="0"/>
              <a:t> en </a:t>
            </a:r>
            <a:r>
              <a:rPr lang="en-ZA" dirty="0" err="1" smtClean="0"/>
              <a:t>etniese</a:t>
            </a:r>
            <a:r>
              <a:rPr lang="en-ZA" dirty="0" smtClean="0"/>
              <a:t> </a:t>
            </a:r>
            <a:r>
              <a:rPr lang="en-ZA" dirty="0" err="1" smtClean="0"/>
              <a:t>geweld</a:t>
            </a:r>
            <a:r>
              <a:rPr lang="en-ZA" dirty="0" smtClean="0"/>
              <a:t> </a:t>
            </a:r>
            <a:r>
              <a:rPr lang="en-ZA" dirty="0" err="1" smtClean="0"/>
              <a:t>beïnvloed</a:t>
            </a:r>
            <a:r>
              <a:rPr lang="en-ZA" dirty="0" smtClean="0"/>
              <a:t> die </a:t>
            </a:r>
            <a:r>
              <a:rPr lang="en-ZA" dirty="0" err="1" smtClean="0"/>
              <a:t>ontwikkeling</a:t>
            </a:r>
            <a:r>
              <a:rPr lang="en-ZA" dirty="0" smtClean="0"/>
              <a:t> van </a:t>
            </a:r>
            <a:r>
              <a:rPr lang="en-ZA" dirty="0" err="1" smtClean="0"/>
              <a:t>lande</a:t>
            </a:r>
            <a:r>
              <a:rPr lang="en-ZA" dirty="0" smtClean="0"/>
              <a:t>.</a:t>
            </a:r>
          </a:p>
          <a:p>
            <a:pPr lvl="1"/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vernietig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met </a:t>
            </a:r>
            <a:r>
              <a:rPr lang="en-ZA" dirty="0" err="1" smtClean="0"/>
              <a:t>hierdie</a:t>
            </a:r>
            <a:r>
              <a:rPr lang="en-ZA" dirty="0" smtClean="0"/>
              <a:t> </a:t>
            </a:r>
            <a:r>
              <a:rPr lang="en-ZA" dirty="0" err="1" smtClean="0"/>
              <a:t>konflik</a:t>
            </a:r>
            <a:r>
              <a:rPr lang="en-ZA" dirty="0" smtClean="0"/>
              <a:t> </a:t>
            </a:r>
            <a:r>
              <a:rPr lang="en-ZA" dirty="0" err="1" smtClean="0"/>
              <a:t>gepaardgaan</a:t>
            </a:r>
            <a:r>
              <a:rPr lang="en-ZA" dirty="0" smtClean="0"/>
              <a:t>, </a:t>
            </a:r>
            <a:r>
              <a:rPr lang="en-ZA" dirty="0" err="1" smtClean="0"/>
              <a:t>beïnvloed</a:t>
            </a:r>
            <a:r>
              <a:rPr lang="en-ZA" dirty="0" smtClean="0"/>
              <a:t> die </a:t>
            </a:r>
            <a:r>
              <a:rPr lang="en-ZA" dirty="0" err="1" smtClean="0"/>
              <a:t>ekonomie</a:t>
            </a:r>
            <a:r>
              <a:rPr lang="en-ZA" dirty="0" smtClean="0"/>
              <a:t> </a:t>
            </a:r>
            <a:r>
              <a:rPr lang="en-ZA" dirty="0" err="1" smtClean="0"/>
              <a:t>negatief</a:t>
            </a:r>
            <a:r>
              <a:rPr lang="en-ZA" dirty="0" smtClean="0"/>
              <a:t> </a:t>
            </a:r>
            <a:r>
              <a:rPr lang="en-ZA" dirty="0" err="1" smtClean="0"/>
              <a:t>aangesien</a:t>
            </a:r>
            <a:r>
              <a:rPr lang="en-ZA" dirty="0" smtClean="0"/>
              <a:t>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toerisme</a:t>
            </a:r>
            <a:r>
              <a:rPr lang="en-ZA" dirty="0" smtClean="0"/>
              <a:t> </a:t>
            </a:r>
            <a:r>
              <a:rPr lang="en-ZA" dirty="0" err="1" smtClean="0"/>
              <a:t>benadeel</a:t>
            </a:r>
            <a:r>
              <a:rPr lang="en-ZA" dirty="0" smtClean="0"/>
              <a:t> en </a:t>
            </a:r>
            <a:r>
              <a:rPr lang="en-ZA" dirty="0" err="1" smtClean="0"/>
              <a:t>buitelandse</a:t>
            </a:r>
            <a:r>
              <a:rPr lang="en-ZA" dirty="0" smtClean="0"/>
              <a:t> </a:t>
            </a:r>
            <a:r>
              <a:rPr lang="en-ZA" dirty="0" err="1" smtClean="0"/>
              <a:t>beleggers</a:t>
            </a:r>
            <a:r>
              <a:rPr lang="en-ZA" dirty="0" smtClean="0"/>
              <a:t> </a:t>
            </a:r>
            <a:r>
              <a:rPr lang="en-ZA" dirty="0" err="1" smtClean="0"/>
              <a:t>afskrik</a:t>
            </a:r>
            <a:r>
              <a:rPr lang="en-ZA" dirty="0" smtClean="0"/>
              <a:t>.</a:t>
            </a:r>
          </a:p>
          <a:p>
            <a:pPr lvl="1"/>
            <a:r>
              <a:rPr lang="en-ZA" dirty="0" err="1" smtClean="0"/>
              <a:t>Fabrieke</a:t>
            </a:r>
            <a:r>
              <a:rPr lang="en-ZA" dirty="0" smtClean="0"/>
              <a:t> word </a:t>
            </a:r>
            <a:r>
              <a:rPr lang="en-ZA" dirty="0" err="1" smtClean="0"/>
              <a:t>vernietig</a:t>
            </a:r>
            <a:r>
              <a:rPr lang="en-ZA" dirty="0" smtClean="0"/>
              <a:t>.</a:t>
            </a:r>
          </a:p>
          <a:p>
            <a:pPr lvl="1"/>
            <a:r>
              <a:rPr lang="en-ZA" dirty="0" err="1" smtClean="0"/>
              <a:t>Werkers</a:t>
            </a:r>
            <a:r>
              <a:rPr lang="en-ZA" dirty="0" smtClean="0"/>
              <a:t> </a:t>
            </a:r>
            <a:r>
              <a:rPr lang="en-ZA" dirty="0" err="1" smtClean="0"/>
              <a:t>daag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op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werk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pPr lvl="1"/>
            <a:r>
              <a:rPr lang="en-ZA" dirty="0" smtClean="0"/>
              <a:t>Geld word op </a:t>
            </a:r>
            <a:r>
              <a:rPr lang="en-ZA" dirty="0" err="1" smtClean="0"/>
              <a:t>militêre</a:t>
            </a:r>
            <a:r>
              <a:rPr lang="en-ZA" dirty="0" smtClean="0"/>
              <a:t> </a:t>
            </a:r>
            <a:r>
              <a:rPr lang="en-ZA" dirty="0" err="1" smtClean="0"/>
              <a:t>aangeleenthede</a:t>
            </a:r>
            <a:r>
              <a:rPr lang="en-ZA" dirty="0" smtClean="0"/>
              <a:t> </a:t>
            </a:r>
            <a:r>
              <a:rPr lang="en-ZA" dirty="0" err="1" smtClean="0"/>
              <a:t>gespandeer</a:t>
            </a:r>
            <a:r>
              <a:rPr lang="en-ZA" dirty="0" smtClean="0"/>
              <a:t> en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infrastruktuur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u="sng" dirty="0" err="1"/>
              <a:t>Korrupsie</a:t>
            </a:r>
            <a:endParaRPr lang="en-ZA" dirty="0"/>
          </a:p>
          <a:p>
            <a:pPr lvl="1"/>
            <a:r>
              <a:rPr lang="en-ZA" dirty="0" err="1"/>
              <a:t>Dit</a:t>
            </a:r>
            <a:r>
              <a:rPr lang="en-ZA" dirty="0"/>
              <a:t> is die </a:t>
            </a:r>
            <a:r>
              <a:rPr lang="en-ZA" dirty="0" err="1"/>
              <a:t>misbruik</a:t>
            </a:r>
            <a:r>
              <a:rPr lang="en-ZA" dirty="0"/>
              <a:t> van </a:t>
            </a:r>
            <a:r>
              <a:rPr lang="en-ZA" dirty="0" err="1"/>
              <a:t>jou</a:t>
            </a:r>
            <a:r>
              <a:rPr lang="en-ZA" dirty="0"/>
              <a:t> </a:t>
            </a:r>
            <a:r>
              <a:rPr lang="en-ZA" dirty="0" err="1"/>
              <a:t>posisie</a:t>
            </a:r>
            <a:r>
              <a:rPr lang="en-ZA" dirty="0"/>
              <a:t> om </a:t>
            </a:r>
            <a:r>
              <a:rPr lang="en-ZA" dirty="0" err="1"/>
              <a:t>onbillike</a:t>
            </a:r>
            <a:r>
              <a:rPr lang="en-ZA" dirty="0"/>
              <a:t> </a:t>
            </a:r>
            <a:r>
              <a:rPr lang="en-ZA" dirty="0" err="1"/>
              <a:t>voordeel</a:t>
            </a:r>
            <a:r>
              <a:rPr lang="en-ZA" dirty="0"/>
              <a:t> </a:t>
            </a:r>
            <a:r>
              <a:rPr lang="en-ZA" dirty="0" err="1"/>
              <a:t>te</a:t>
            </a:r>
            <a:r>
              <a:rPr lang="en-ZA" dirty="0"/>
              <a:t> trek </a:t>
            </a:r>
            <a:r>
              <a:rPr lang="en-ZA" dirty="0" err="1"/>
              <a:t>soos</a:t>
            </a:r>
            <a:r>
              <a:rPr lang="en-ZA" dirty="0"/>
              <a:t> ‘n </a:t>
            </a:r>
            <a:r>
              <a:rPr lang="en-ZA" dirty="0" err="1"/>
              <a:t>werk</a:t>
            </a:r>
            <a:r>
              <a:rPr lang="en-ZA" dirty="0"/>
              <a:t> of </a:t>
            </a:r>
            <a:r>
              <a:rPr lang="en-ZA" dirty="0" err="1"/>
              <a:t>vir</a:t>
            </a:r>
            <a:r>
              <a:rPr lang="en-ZA" dirty="0"/>
              <a:t> geld.</a:t>
            </a:r>
          </a:p>
          <a:p>
            <a:pPr lvl="1"/>
            <a:r>
              <a:rPr lang="en-ZA" dirty="0"/>
              <a:t>Groot </a:t>
            </a:r>
            <a:r>
              <a:rPr lang="en-ZA" dirty="0" err="1"/>
              <a:t>probleem</a:t>
            </a:r>
            <a:r>
              <a:rPr lang="en-ZA" dirty="0"/>
              <a:t> in </a:t>
            </a:r>
            <a:r>
              <a:rPr lang="en-ZA" dirty="0" err="1"/>
              <a:t>ontwikkelende</a:t>
            </a:r>
            <a:r>
              <a:rPr lang="en-ZA" dirty="0"/>
              <a:t> </a:t>
            </a:r>
            <a:r>
              <a:rPr lang="en-ZA" dirty="0" err="1"/>
              <a:t>lande</a:t>
            </a:r>
            <a:r>
              <a:rPr lang="en-ZA" dirty="0"/>
              <a:t>.</a:t>
            </a:r>
          </a:p>
          <a:p>
            <a:pPr lvl="1"/>
            <a:r>
              <a:rPr lang="en-ZA" dirty="0" err="1"/>
              <a:t>Buitelandse</a:t>
            </a:r>
            <a:r>
              <a:rPr lang="en-ZA" dirty="0"/>
              <a:t> </a:t>
            </a:r>
            <a:r>
              <a:rPr lang="en-ZA" dirty="0" err="1"/>
              <a:t>beleggers</a:t>
            </a:r>
            <a:r>
              <a:rPr lang="en-ZA" dirty="0"/>
              <a:t> of </a:t>
            </a:r>
            <a:r>
              <a:rPr lang="en-ZA" dirty="0" err="1"/>
              <a:t>investeerdes</a:t>
            </a:r>
            <a:r>
              <a:rPr lang="en-ZA" dirty="0"/>
              <a:t> (</a:t>
            </a:r>
            <a:r>
              <a:rPr lang="en-ZA" dirty="0" err="1"/>
              <a:t>mense</a:t>
            </a:r>
            <a:r>
              <a:rPr lang="en-ZA" dirty="0"/>
              <a:t> wat in </a:t>
            </a:r>
            <a:r>
              <a:rPr lang="en-ZA" dirty="0" err="1"/>
              <a:t>ondernemings</a:t>
            </a:r>
            <a:r>
              <a:rPr lang="en-ZA" dirty="0"/>
              <a:t> </a:t>
            </a:r>
            <a:r>
              <a:rPr lang="en-ZA" dirty="0" err="1"/>
              <a:t>belê</a:t>
            </a:r>
            <a:r>
              <a:rPr lang="en-ZA" dirty="0"/>
              <a:t> met die </a:t>
            </a:r>
            <a:r>
              <a:rPr lang="en-ZA" dirty="0" err="1"/>
              <a:t>oog</a:t>
            </a:r>
            <a:r>
              <a:rPr lang="en-ZA" dirty="0"/>
              <a:t> op wins) </a:t>
            </a:r>
            <a:r>
              <a:rPr lang="en-ZA" dirty="0" err="1"/>
              <a:t>investeer</a:t>
            </a:r>
            <a:r>
              <a:rPr lang="en-ZA" dirty="0"/>
              <a:t> </a:t>
            </a:r>
            <a:r>
              <a:rPr lang="en-ZA" dirty="0" err="1"/>
              <a:t>nie</a:t>
            </a:r>
            <a:r>
              <a:rPr lang="en-ZA" dirty="0"/>
              <a:t> in </a:t>
            </a:r>
            <a:r>
              <a:rPr lang="en-ZA" dirty="0" err="1"/>
              <a:t>korrupte</a:t>
            </a:r>
            <a:r>
              <a:rPr lang="en-ZA" dirty="0"/>
              <a:t> </a:t>
            </a:r>
            <a:r>
              <a:rPr lang="en-ZA" dirty="0" err="1"/>
              <a:t>regerings</a:t>
            </a:r>
            <a:r>
              <a:rPr lang="en-ZA" dirty="0"/>
              <a:t> </a:t>
            </a:r>
            <a:r>
              <a:rPr lang="en-ZA" dirty="0" err="1"/>
              <a:t>nie</a:t>
            </a:r>
            <a:r>
              <a:rPr lang="en-ZA" dirty="0"/>
              <a:t>. </a:t>
            </a:r>
            <a:r>
              <a:rPr lang="en-ZA" dirty="0" err="1"/>
              <a:t>Hulle</a:t>
            </a:r>
            <a:r>
              <a:rPr lang="en-ZA" dirty="0"/>
              <a:t> </a:t>
            </a:r>
            <a:r>
              <a:rPr lang="en-ZA" dirty="0" err="1"/>
              <a:t>vermy</a:t>
            </a:r>
            <a:r>
              <a:rPr lang="en-ZA" dirty="0"/>
              <a:t> </a:t>
            </a:r>
            <a:r>
              <a:rPr lang="en-ZA" dirty="0" err="1"/>
              <a:t>transaksies</a:t>
            </a:r>
            <a:r>
              <a:rPr lang="en-ZA" dirty="0"/>
              <a:t> met </a:t>
            </a:r>
            <a:r>
              <a:rPr lang="en-ZA" dirty="0" err="1"/>
              <a:t>korrupte</a:t>
            </a:r>
            <a:r>
              <a:rPr lang="en-ZA" dirty="0"/>
              <a:t> </a:t>
            </a:r>
            <a:r>
              <a:rPr lang="en-ZA" dirty="0" err="1"/>
              <a:t>regerings</a:t>
            </a:r>
            <a:r>
              <a:rPr lang="en-ZA" dirty="0"/>
              <a:t> of </a:t>
            </a:r>
            <a:r>
              <a:rPr lang="en-ZA" dirty="0" err="1"/>
              <a:t>korrupte</a:t>
            </a:r>
            <a:r>
              <a:rPr lang="en-ZA" dirty="0"/>
              <a:t> </a:t>
            </a:r>
            <a:r>
              <a:rPr lang="en-ZA" dirty="0" err="1"/>
              <a:t>sakelui</a:t>
            </a:r>
            <a:r>
              <a:rPr lang="en-ZA" dirty="0"/>
              <a:t>.</a:t>
            </a:r>
          </a:p>
          <a:p>
            <a:pPr lvl="1"/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349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Huiswerk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Aktiwiteit</a:t>
            </a:r>
            <a:r>
              <a:rPr lang="en-ZA" dirty="0" smtClean="0"/>
              <a:t> 6: </a:t>
            </a:r>
            <a:r>
              <a:rPr lang="en-ZA" dirty="0" err="1" smtClean="0"/>
              <a:t>bl</a:t>
            </a:r>
            <a:r>
              <a:rPr lang="en-ZA" dirty="0" smtClean="0"/>
              <a:t> 108</a:t>
            </a:r>
          </a:p>
          <a:p>
            <a:r>
              <a:rPr lang="en-ZA" dirty="0" err="1"/>
              <a:t>Aktiwiteit</a:t>
            </a:r>
            <a:r>
              <a:rPr lang="en-ZA" dirty="0"/>
              <a:t> 7: </a:t>
            </a:r>
            <a:r>
              <a:rPr lang="en-ZA" dirty="0" err="1"/>
              <a:t>Bl</a:t>
            </a:r>
            <a:r>
              <a:rPr lang="en-ZA"/>
              <a:t> 109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159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13664"/>
            <a:ext cx="8229600" cy="1215137"/>
          </a:xfrm>
        </p:spPr>
        <p:txBody>
          <a:bodyPr>
            <a:noAutofit/>
          </a:bodyPr>
          <a:lstStyle/>
          <a:p>
            <a:pPr algn="ctr"/>
            <a:r>
              <a:rPr lang="en-ZA" sz="4000" dirty="0" err="1"/>
              <a:t>Eenheid</a:t>
            </a:r>
            <a:r>
              <a:rPr lang="en-ZA" sz="4000" dirty="0"/>
              <a:t> 2 (</a:t>
            </a:r>
            <a:r>
              <a:rPr lang="en-ZA" sz="4000" dirty="0" err="1"/>
              <a:t>Bl</a:t>
            </a:r>
            <a:r>
              <a:rPr lang="en-ZA" sz="4000" dirty="0"/>
              <a:t> 100): </a:t>
            </a:r>
            <a:br>
              <a:rPr lang="en-ZA" sz="4000" dirty="0"/>
            </a:br>
            <a:r>
              <a:rPr lang="en-ZA" sz="4000" dirty="0" err="1"/>
              <a:t>Faktore</a:t>
            </a:r>
            <a:r>
              <a:rPr lang="en-ZA" sz="4000" dirty="0"/>
              <a:t> </a:t>
            </a:r>
            <a:r>
              <a:rPr lang="en-ZA" sz="4000" dirty="0" err="1"/>
              <a:t>wat</a:t>
            </a:r>
            <a:r>
              <a:rPr lang="en-ZA" sz="4000" dirty="0"/>
              <a:t> </a:t>
            </a:r>
            <a:r>
              <a:rPr lang="en-ZA" sz="4000" dirty="0" err="1"/>
              <a:t>ontwikkeling</a:t>
            </a:r>
            <a:r>
              <a:rPr lang="en-ZA" sz="4000" dirty="0"/>
              <a:t> </a:t>
            </a:r>
            <a:r>
              <a:rPr lang="en-ZA" sz="4000" dirty="0" err="1"/>
              <a:t>beïnvloed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98" y="1967057"/>
            <a:ext cx="11175241" cy="4665755"/>
          </a:xfrm>
        </p:spPr>
        <p:txBody>
          <a:bodyPr>
            <a:normAutofit lnSpcReduction="10000"/>
          </a:bodyPr>
          <a:lstStyle/>
          <a:p>
            <a:r>
              <a:rPr lang="en-ZA" sz="2400" dirty="0" err="1" smtClean="0"/>
              <a:t>Nuwe</a:t>
            </a:r>
            <a:r>
              <a:rPr lang="en-ZA" sz="2400" dirty="0" smtClean="0"/>
              <a:t> </a:t>
            </a:r>
            <a:r>
              <a:rPr lang="en-ZA" sz="2400" dirty="0" err="1" smtClean="0"/>
              <a:t>woorde</a:t>
            </a:r>
            <a:r>
              <a:rPr lang="en-ZA" sz="2400" dirty="0" smtClean="0"/>
              <a:t> (</a:t>
            </a:r>
            <a:r>
              <a:rPr lang="en-ZA" sz="2400" dirty="0" err="1" smtClean="0"/>
              <a:t>Antwoorde</a:t>
            </a:r>
            <a:r>
              <a:rPr lang="en-ZA" sz="2400" dirty="0" smtClean="0"/>
              <a:t>)</a:t>
            </a:r>
          </a:p>
          <a:p>
            <a:pPr lvl="1"/>
            <a:r>
              <a:rPr lang="en-ZA" sz="2000" dirty="0" err="1" smtClean="0"/>
              <a:t>Kolonies</a:t>
            </a:r>
            <a:r>
              <a:rPr lang="en-ZA" sz="2000" dirty="0" smtClean="0"/>
              <a:t>: </a:t>
            </a:r>
            <a:r>
              <a:rPr lang="en-ZA" sz="2000" dirty="0" err="1" smtClean="0"/>
              <a:t>lande</a:t>
            </a:r>
            <a:r>
              <a:rPr lang="en-ZA" sz="2000" dirty="0" smtClean="0"/>
              <a:t> </a:t>
            </a:r>
            <a:r>
              <a:rPr lang="en-ZA" sz="2000" dirty="0" err="1" smtClean="0"/>
              <a:t>onder</a:t>
            </a:r>
            <a:r>
              <a:rPr lang="en-ZA" sz="2000" dirty="0" smtClean="0"/>
              <a:t> </a:t>
            </a:r>
            <a:r>
              <a:rPr lang="en-ZA" sz="2000" dirty="0" err="1" smtClean="0"/>
              <a:t>politieke</a:t>
            </a:r>
            <a:r>
              <a:rPr lang="en-ZA" sz="2000" dirty="0" smtClean="0"/>
              <a:t> </a:t>
            </a:r>
            <a:r>
              <a:rPr lang="en-ZA" sz="2000" dirty="0" err="1" smtClean="0"/>
              <a:t>beheer</a:t>
            </a:r>
            <a:r>
              <a:rPr lang="en-ZA" sz="2000" dirty="0" smtClean="0"/>
              <a:t> van </a:t>
            </a:r>
            <a:r>
              <a:rPr lang="en-ZA" sz="2000" dirty="0" err="1" smtClean="0"/>
              <a:t>ander</a:t>
            </a:r>
            <a:endParaRPr lang="en-ZA" sz="2000" dirty="0" smtClean="0"/>
          </a:p>
          <a:p>
            <a:pPr lvl="1"/>
            <a:r>
              <a:rPr lang="en-ZA" sz="2000" dirty="0" err="1" smtClean="0"/>
              <a:t>Kolonialisme</a:t>
            </a:r>
            <a:r>
              <a:rPr lang="en-ZA" sz="2000" dirty="0" smtClean="0"/>
              <a:t>: </a:t>
            </a:r>
            <a:r>
              <a:rPr lang="en-ZA" sz="2000" dirty="0" err="1" smtClean="0"/>
              <a:t>praktyk</a:t>
            </a:r>
            <a:r>
              <a:rPr lang="en-ZA" sz="2000" dirty="0" smtClean="0"/>
              <a:t> </a:t>
            </a:r>
            <a:r>
              <a:rPr lang="en-ZA" sz="2000" dirty="0" err="1" smtClean="0"/>
              <a:t>waarin</a:t>
            </a:r>
            <a:r>
              <a:rPr lang="en-ZA" sz="2000" dirty="0" smtClean="0"/>
              <a:t> </a:t>
            </a:r>
            <a:r>
              <a:rPr lang="en-ZA" sz="2000" dirty="0" err="1" smtClean="0"/>
              <a:t>een</a:t>
            </a:r>
            <a:r>
              <a:rPr lang="en-ZA" sz="2000" dirty="0" smtClean="0"/>
              <a:t> land </a:t>
            </a:r>
            <a:r>
              <a:rPr lang="en-ZA" sz="2000" dirty="0" err="1" smtClean="0"/>
              <a:t>politieke</a:t>
            </a:r>
            <a:r>
              <a:rPr lang="en-ZA" sz="2000" dirty="0" smtClean="0"/>
              <a:t> en </a:t>
            </a:r>
            <a:r>
              <a:rPr lang="en-ZA" sz="2000" dirty="0" err="1" smtClean="0"/>
              <a:t>ekonomiese</a:t>
            </a:r>
            <a:r>
              <a:rPr lang="en-ZA" sz="2000" dirty="0" smtClean="0"/>
              <a:t> </a:t>
            </a:r>
            <a:r>
              <a:rPr lang="en-ZA" sz="2000" dirty="0" err="1" smtClean="0"/>
              <a:t>beheer</a:t>
            </a:r>
            <a:r>
              <a:rPr lang="en-ZA" sz="2000" dirty="0" smtClean="0"/>
              <a:t> van ‘n </a:t>
            </a:r>
            <a:r>
              <a:rPr lang="en-ZA" sz="2000" dirty="0" err="1" smtClean="0"/>
              <a:t>ander</a:t>
            </a:r>
            <a:r>
              <a:rPr lang="en-ZA" sz="2000" dirty="0" smtClean="0"/>
              <a:t> land </a:t>
            </a:r>
            <a:r>
              <a:rPr lang="en-ZA" sz="2000" dirty="0" err="1" smtClean="0"/>
              <a:t>bekom</a:t>
            </a:r>
            <a:endParaRPr lang="en-ZA" sz="2000" dirty="0" smtClean="0"/>
          </a:p>
          <a:p>
            <a:pPr lvl="1"/>
            <a:r>
              <a:rPr lang="en-ZA" sz="2000" dirty="0" err="1" smtClean="0"/>
              <a:t>Uitvoer</a:t>
            </a:r>
            <a:r>
              <a:rPr lang="en-ZA" sz="2000" dirty="0" smtClean="0"/>
              <a:t>: </a:t>
            </a:r>
            <a:r>
              <a:rPr lang="en-ZA" sz="2000" dirty="0" err="1" smtClean="0"/>
              <a:t>goedere</a:t>
            </a:r>
            <a:r>
              <a:rPr lang="en-ZA" sz="2000" dirty="0" smtClean="0"/>
              <a:t> of </a:t>
            </a:r>
            <a:r>
              <a:rPr lang="en-ZA" sz="2000" dirty="0" err="1" smtClean="0"/>
              <a:t>dienste</a:t>
            </a:r>
            <a:r>
              <a:rPr lang="en-ZA" sz="2000" dirty="0" smtClean="0"/>
              <a:t> </a:t>
            </a:r>
            <a:r>
              <a:rPr lang="en-ZA" sz="2000" dirty="0" err="1" smtClean="0"/>
              <a:t>koop</a:t>
            </a:r>
            <a:r>
              <a:rPr lang="en-ZA" sz="2000" dirty="0" smtClean="0"/>
              <a:t> of </a:t>
            </a:r>
            <a:r>
              <a:rPr lang="en-ZA" sz="2000" dirty="0" err="1" smtClean="0"/>
              <a:t>ruilhandel</a:t>
            </a:r>
            <a:r>
              <a:rPr lang="en-ZA" sz="2000" dirty="0" smtClean="0"/>
              <a:t> van </a:t>
            </a:r>
            <a:r>
              <a:rPr lang="en-ZA" sz="2000" dirty="0" err="1" smtClean="0"/>
              <a:t>jou</a:t>
            </a:r>
            <a:r>
              <a:rPr lang="en-ZA" sz="2000" dirty="0" smtClean="0"/>
              <a:t> land </a:t>
            </a:r>
            <a:r>
              <a:rPr lang="en-ZA" sz="2000" dirty="0" err="1" smtClean="0"/>
              <a:t>na</a:t>
            </a:r>
            <a:r>
              <a:rPr lang="en-ZA" sz="2000" dirty="0" smtClean="0"/>
              <a:t> </a:t>
            </a:r>
            <a:r>
              <a:rPr lang="en-ZA" sz="2000" dirty="0" err="1" smtClean="0"/>
              <a:t>ander</a:t>
            </a:r>
            <a:r>
              <a:rPr lang="en-ZA" sz="2000" dirty="0" smtClean="0"/>
              <a:t> </a:t>
            </a:r>
            <a:r>
              <a:rPr lang="en-ZA" sz="2000" dirty="0" err="1" smtClean="0"/>
              <a:t>lande</a:t>
            </a:r>
            <a:r>
              <a:rPr lang="en-ZA" sz="2000" dirty="0" smtClean="0"/>
              <a:t>.</a:t>
            </a:r>
          </a:p>
          <a:p>
            <a:pPr lvl="1"/>
            <a:r>
              <a:rPr lang="en-ZA" sz="2000" dirty="0" err="1"/>
              <a:t>Handelswanbalans</a:t>
            </a:r>
            <a:r>
              <a:rPr lang="en-ZA" sz="2000" dirty="0"/>
              <a:t>: </a:t>
            </a:r>
            <a:r>
              <a:rPr lang="en-ZA" sz="2000" dirty="0" err="1"/>
              <a:t>Verskil</a:t>
            </a:r>
            <a:r>
              <a:rPr lang="en-ZA" sz="2000" dirty="0"/>
              <a:t> in </a:t>
            </a:r>
            <a:r>
              <a:rPr lang="en-ZA" sz="2000" dirty="0" err="1"/>
              <a:t>waarde</a:t>
            </a:r>
            <a:r>
              <a:rPr lang="en-ZA" sz="2000" dirty="0"/>
              <a:t> </a:t>
            </a:r>
            <a:r>
              <a:rPr lang="en-ZA" sz="2000" dirty="0" err="1"/>
              <a:t>tussen</a:t>
            </a:r>
            <a:r>
              <a:rPr lang="en-ZA" sz="2000" dirty="0"/>
              <a:t> die </a:t>
            </a:r>
            <a:r>
              <a:rPr lang="en-ZA" sz="2000" dirty="0" err="1"/>
              <a:t>totale</a:t>
            </a:r>
            <a:r>
              <a:rPr lang="en-ZA" sz="2000" dirty="0"/>
              <a:t> </a:t>
            </a:r>
            <a:r>
              <a:rPr lang="en-ZA" sz="2000" dirty="0" err="1"/>
              <a:t>uitvoer</a:t>
            </a:r>
            <a:r>
              <a:rPr lang="en-ZA" sz="2000" dirty="0"/>
              <a:t> </a:t>
            </a:r>
            <a:r>
              <a:rPr lang="en-ZA" sz="2000" dirty="0" err="1"/>
              <a:t>en</a:t>
            </a:r>
            <a:r>
              <a:rPr lang="en-ZA" sz="2000" dirty="0"/>
              <a:t> die </a:t>
            </a:r>
            <a:r>
              <a:rPr lang="en-ZA" sz="2000" dirty="0" err="1"/>
              <a:t>totale</a:t>
            </a:r>
            <a:r>
              <a:rPr lang="en-ZA" sz="2000" dirty="0"/>
              <a:t> </a:t>
            </a:r>
            <a:r>
              <a:rPr lang="en-ZA" sz="2000" dirty="0" err="1"/>
              <a:t>invoer</a:t>
            </a:r>
            <a:r>
              <a:rPr lang="en-ZA" sz="2000" dirty="0"/>
              <a:t> van ‘n land </a:t>
            </a:r>
            <a:r>
              <a:rPr lang="en-ZA" sz="2000" dirty="0" err="1"/>
              <a:t>oor</a:t>
            </a:r>
            <a:r>
              <a:rPr lang="en-ZA" sz="2000" dirty="0"/>
              <a:t> ‘n </a:t>
            </a:r>
            <a:r>
              <a:rPr lang="en-ZA" sz="2000" dirty="0" err="1"/>
              <a:t>spesifieke</a:t>
            </a:r>
            <a:r>
              <a:rPr lang="en-ZA" sz="2000" dirty="0"/>
              <a:t> </a:t>
            </a:r>
            <a:r>
              <a:rPr lang="en-ZA" sz="2000" dirty="0" err="1"/>
              <a:t>tydperk</a:t>
            </a:r>
            <a:r>
              <a:rPr lang="en-ZA" sz="2000" dirty="0"/>
              <a:t>.</a:t>
            </a:r>
          </a:p>
          <a:p>
            <a:pPr lvl="1"/>
            <a:r>
              <a:rPr lang="en-ZA" sz="2000" dirty="0" err="1"/>
              <a:t>Invoer</a:t>
            </a:r>
            <a:r>
              <a:rPr lang="en-ZA" sz="2000" dirty="0"/>
              <a:t>: </a:t>
            </a:r>
            <a:r>
              <a:rPr lang="en-ZA" sz="2000" dirty="0" err="1"/>
              <a:t>goedere</a:t>
            </a:r>
            <a:r>
              <a:rPr lang="en-ZA" sz="2000" dirty="0"/>
              <a:t> of </a:t>
            </a:r>
            <a:r>
              <a:rPr lang="en-ZA" sz="2000" dirty="0" err="1"/>
              <a:t>dienste</a:t>
            </a:r>
            <a:r>
              <a:rPr lang="en-ZA" sz="2000" dirty="0"/>
              <a:t> wat </a:t>
            </a:r>
            <a:r>
              <a:rPr lang="en-ZA" sz="2000" dirty="0" err="1"/>
              <a:t>jou</a:t>
            </a:r>
            <a:r>
              <a:rPr lang="en-ZA" sz="2000" dirty="0"/>
              <a:t> land </a:t>
            </a:r>
            <a:r>
              <a:rPr lang="en-ZA" sz="2000" dirty="0" err="1"/>
              <a:t>binnekom</a:t>
            </a:r>
            <a:r>
              <a:rPr lang="en-ZA" sz="2000" dirty="0"/>
              <a:t>, </a:t>
            </a:r>
            <a:r>
              <a:rPr lang="en-ZA" sz="2000" dirty="0" err="1"/>
              <a:t>koop</a:t>
            </a:r>
            <a:r>
              <a:rPr lang="en-ZA" sz="2000" dirty="0"/>
              <a:t> of </a:t>
            </a:r>
            <a:r>
              <a:rPr lang="en-ZA" sz="2000" dirty="0" err="1"/>
              <a:t>deur</a:t>
            </a:r>
            <a:r>
              <a:rPr lang="en-ZA" sz="2000" dirty="0"/>
              <a:t> </a:t>
            </a:r>
            <a:r>
              <a:rPr lang="en-ZA" sz="2000" dirty="0" err="1"/>
              <a:t>ruilhandel</a:t>
            </a:r>
            <a:r>
              <a:rPr lang="en-ZA" sz="2000" dirty="0"/>
              <a:t> </a:t>
            </a:r>
            <a:r>
              <a:rPr lang="en-ZA" sz="2000" dirty="0" err="1"/>
              <a:t>verkry</a:t>
            </a:r>
            <a:r>
              <a:rPr lang="en-ZA" sz="2000" dirty="0"/>
              <a:t> </a:t>
            </a:r>
            <a:r>
              <a:rPr lang="en-ZA" sz="2000" dirty="0" err="1"/>
              <a:t>vanaf</a:t>
            </a:r>
            <a:r>
              <a:rPr lang="en-ZA" sz="2000" dirty="0"/>
              <a:t> </a:t>
            </a:r>
            <a:r>
              <a:rPr lang="en-ZA" sz="2000" dirty="0" err="1"/>
              <a:t>ander</a:t>
            </a:r>
            <a:r>
              <a:rPr lang="en-ZA" sz="2000" dirty="0"/>
              <a:t> </a:t>
            </a:r>
            <a:r>
              <a:rPr lang="en-ZA" sz="2000" dirty="0" err="1"/>
              <a:t>lande</a:t>
            </a:r>
            <a:r>
              <a:rPr lang="en-ZA" sz="2000" dirty="0"/>
              <a:t>.</a:t>
            </a:r>
          </a:p>
          <a:p>
            <a:pPr lvl="1"/>
            <a:r>
              <a:rPr lang="en-ZA" sz="2000" dirty="0"/>
              <a:t>Trope: </a:t>
            </a:r>
            <a:r>
              <a:rPr lang="en-ZA" sz="2000" dirty="0" err="1"/>
              <a:t>streke</a:t>
            </a:r>
            <a:r>
              <a:rPr lang="en-ZA" sz="2000" dirty="0"/>
              <a:t> van die </a:t>
            </a:r>
            <a:r>
              <a:rPr lang="en-ZA" sz="2000" dirty="0" err="1"/>
              <a:t>aarde</a:t>
            </a:r>
            <a:r>
              <a:rPr lang="en-ZA" sz="2000" dirty="0"/>
              <a:t> wat net </a:t>
            </a:r>
            <a:r>
              <a:rPr lang="en-ZA" sz="2000" dirty="0" err="1"/>
              <a:t>noord</a:t>
            </a:r>
            <a:r>
              <a:rPr lang="en-ZA" sz="2000" dirty="0"/>
              <a:t> </a:t>
            </a:r>
            <a:r>
              <a:rPr lang="en-ZA" sz="2000" dirty="0" err="1"/>
              <a:t>en</a:t>
            </a:r>
            <a:r>
              <a:rPr lang="en-ZA" sz="2000" dirty="0"/>
              <a:t> </a:t>
            </a:r>
            <a:r>
              <a:rPr lang="en-ZA" sz="2000" dirty="0" err="1"/>
              <a:t>suid</a:t>
            </a:r>
            <a:r>
              <a:rPr lang="en-ZA" sz="2000" dirty="0"/>
              <a:t> van die </a:t>
            </a:r>
            <a:r>
              <a:rPr lang="en-ZA" sz="2000" dirty="0" err="1"/>
              <a:t>ewenaar</a:t>
            </a:r>
            <a:r>
              <a:rPr lang="en-ZA" sz="2000" dirty="0"/>
              <a:t> </a:t>
            </a:r>
            <a:r>
              <a:rPr lang="en-ZA" sz="2000" dirty="0" err="1"/>
              <a:t>lê</a:t>
            </a:r>
            <a:endParaRPr lang="en-ZA" sz="2000" dirty="0"/>
          </a:p>
          <a:p>
            <a:pPr lvl="1"/>
            <a:r>
              <a:rPr lang="en-ZA" sz="2000" dirty="0" err="1"/>
              <a:t>Gematig</a:t>
            </a:r>
            <a:r>
              <a:rPr lang="en-ZA" sz="2000" dirty="0"/>
              <a:t>: met </a:t>
            </a:r>
            <a:r>
              <a:rPr lang="en-ZA" sz="2000" dirty="0" err="1"/>
              <a:t>betrekking</a:t>
            </a:r>
            <a:r>
              <a:rPr lang="en-ZA" sz="2000" dirty="0"/>
              <a:t> tot </a:t>
            </a:r>
            <a:r>
              <a:rPr lang="en-ZA" sz="2000" dirty="0" err="1"/>
              <a:t>klimaat</a:t>
            </a:r>
            <a:r>
              <a:rPr lang="en-ZA" sz="2000" dirty="0"/>
              <a:t>: wat </a:t>
            </a:r>
            <a:r>
              <a:rPr lang="en-ZA" sz="2000" dirty="0" err="1"/>
              <a:t>nie</a:t>
            </a:r>
            <a:r>
              <a:rPr lang="en-ZA" sz="2000" dirty="0"/>
              <a:t> </a:t>
            </a:r>
            <a:r>
              <a:rPr lang="en-ZA" sz="2000" dirty="0" err="1"/>
              <a:t>te</a:t>
            </a:r>
            <a:r>
              <a:rPr lang="en-ZA" sz="2000" dirty="0"/>
              <a:t> warm of </a:t>
            </a:r>
            <a:r>
              <a:rPr lang="en-ZA" sz="2000" dirty="0" err="1"/>
              <a:t>te</a:t>
            </a:r>
            <a:r>
              <a:rPr lang="en-ZA" sz="2000" dirty="0"/>
              <a:t> </a:t>
            </a:r>
            <a:r>
              <a:rPr lang="en-ZA" sz="2000" dirty="0" err="1"/>
              <a:t>koud</a:t>
            </a:r>
            <a:r>
              <a:rPr lang="en-ZA" sz="2000" dirty="0"/>
              <a:t> is </a:t>
            </a:r>
            <a:r>
              <a:rPr lang="en-ZA" sz="2000" dirty="0" err="1"/>
              <a:t>nie</a:t>
            </a:r>
            <a:r>
              <a:rPr lang="en-ZA" sz="2000" dirty="0"/>
              <a:t> of </a:t>
            </a:r>
            <a:r>
              <a:rPr lang="en-ZA" sz="2000" dirty="0" err="1"/>
              <a:t>klimate</a:t>
            </a:r>
            <a:r>
              <a:rPr lang="en-ZA" sz="2000" dirty="0"/>
              <a:t> van die </a:t>
            </a:r>
            <a:r>
              <a:rPr lang="en-ZA" sz="2000" dirty="0" err="1"/>
              <a:t>middelbreedtegrade</a:t>
            </a:r>
            <a:endParaRPr lang="en-ZA" sz="2000" dirty="0"/>
          </a:p>
          <a:p>
            <a:pPr lvl="1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738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48" y="305788"/>
            <a:ext cx="11352662" cy="6149603"/>
          </a:xfrm>
        </p:spPr>
        <p:txBody>
          <a:bodyPr>
            <a:normAutofit/>
          </a:bodyPr>
          <a:lstStyle/>
          <a:p>
            <a:pPr lvl="1"/>
            <a:r>
              <a:rPr lang="en-ZA" sz="2000" dirty="0" err="1" smtClean="0"/>
              <a:t>Hernubare</a:t>
            </a:r>
            <a:r>
              <a:rPr lang="en-ZA" sz="2000" dirty="0" smtClean="0"/>
              <a:t> </a:t>
            </a:r>
            <a:r>
              <a:rPr lang="en-ZA" sz="2000" dirty="0" err="1" smtClean="0"/>
              <a:t>hulpbronne</a:t>
            </a:r>
            <a:r>
              <a:rPr lang="en-ZA" sz="2000" dirty="0" smtClean="0"/>
              <a:t>: </a:t>
            </a:r>
            <a:r>
              <a:rPr lang="en-ZA" sz="2000" dirty="0" err="1" smtClean="0"/>
              <a:t>hulpbronne</a:t>
            </a:r>
            <a:r>
              <a:rPr lang="en-ZA" sz="2000" dirty="0" smtClean="0"/>
              <a:t> </a:t>
            </a:r>
            <a:r>
              <a:rPr lang="en-ZA" sz="2000" dirty="0" err="1" smtClean="0"/>
              <a:t>wat</a:t>
            </a:r>
            <a:r>
              <a:rPr lang="en-ZA" sz="2000" dirty="0" smtClean="0"/>
              <a:t> </a:t>
            </a:r>
            <a:r>
              <a:rPr lang="en-ZA" sz="2000" dirty="0" err="1" smtClean="0"/>
              <a:t>hergebruik</a:t>
            </a:r>
            <a:r>
              <a:rPr lang="en-ZA" sz="2000" dirty="0" smtClean="0"/>
              <a:t> en </a:t>
            </a:r>
            <a:r>
              <a:rPr lang="en-ZA" sz="2000" dirty="0" err="1" smtClean="0"/>
              <a:t>herwin</a:t>
            </a:r>
            <a:r>
              <a:rPr lang="en-ZA" sz="2000" dirty="0" smtClean="0"/>
              <a:t> </a:t>
            </a:r>
            <a:r>
              <a:rPr lang="en-ZA" sz="2000" dirty="0" err="1" smtClean="0"/>
              <a:t>kan</a:t>
            </a:r>
            <a:r>
              <a:rPr lang="en-ZA" sz="2000" dirty="0" smtClean="0"/>
              <a:t> word</a:t>
            </a:r>
          </a:p>
          <a:p>
            <a:pPr lvl="1"/>
            <a:r>
              <a:rPr lang="en-ZA" sz="2000" dirty="0" err="1" smtClean="0"/>
              <a:t>Natuurrampe</a:t>
            </a:r>
            <a:r>
              <a:rPr lang="en-ZA" sz="2000" dirty="0" smtClean="0"/>
              <a:t>: </a:t>
            </a:r>
            <a:r>
              <a:rPr lang="en-ZA" sz="2000" dirty="0" err="1" smtClean="0"/>
              <a:t>gebeurtenisse</a:t>
            </a:r>
            <a:r>
              <a:rPr lang="en-ZA" sz="2000" dirty="0" smtClean="0"/>
              <a:t> </a:t>
            </a:r>
            <a:r>
              <a:rPr lang="en-ZA" sz="2000" dirty="0" err="1" smtClean="0"/>
              <a:t>wat</a:t>
            </a:r>
            <a:r>
              <a:rPr lang="en-ZA" sz="2000" dirty="0" smtClean="0"/>
              <a:t> </a:t>
            </a:r>
            <a:r>
              <a:rPr lang="en-ZA" sz="2000" dirty="0" err="1" smtClean="0"/>
              <a:t>deur</a:t>
            </a:r>
            <a:r>
              <a:rPr lang="en-ZA" sz="2000" dirty="0" smtClean="0"/>
              <a:t> </a:t>
            </a:r>
            <a:r>
              <a:rPr lang="en-ZA" sz="2000" dirty="0" err="1" smtClean="0"/>
              <a:t>natuurkragte</a:t>
            </a:r>
            <a:r>
              <a:rPr lang="en-ZA" sz="2000" dirty="0" smtClean="0"/>
              <a:t> </a:t>
            </a:r>
            <a:r>
              <a:rPr lang="en-ZA" sz="2000" dirty="0" err="1" smtClean="0"/>
              <a:t>soos</a:t>
            </a:r>
            <a:r>
              <a:rPr lang="en-ZA" sz="2000" dirty="0" smtClean="0"/>
              <a:t> </a:t>
            </a:r>
            <a:r>
              <a:rPr lang="en-ZA" sz="2000" dirty="0" err="1" smtClean="0"/>
              <a:t>vloede</a:t>
            </a:r>
            <a:r>
              <a:rPr lang="en-ZA" sz="2000" dirty="0" smtClean="0"/>
              <a:t>, </a:t>
            </a:r>
            <a:r>
              <a:rPr lang="en-ZA" sz="2000" dirty="0" err="1" smtClean="0"/>
              <a:t>aardbwings</a:t>
            </a:r>
            <a:r>
              <a:rPr lang="en-ZA" sz="2000" dirty="0" smtClean="0"/>
              <a:t> en </a:t>
            </a:r>
            <a:r>
              <a:rPr lang="en-ZA" sz="2000" dirty="0" err="1" smtClean="0"/>
              <a:t>vulkane</a:t>
            </a:r>
            <a:r>
              <a:rPr lang="en-ZA" sz="2000" dirty="0" smtClean="0"/>
              <a:t> </a:t>
            </a:r>
            <a:r>
              <a:rPr lang="en-ZA" sz="2000" dirty="0" err="1" smtClean="0"/>
              <a:t>veroorsaak</a:t>
            </a:r>
            <a:r>
              <a:rPr lang="en-ZA" sz="2000" dirty="0" smtClean="0"/>
              <a:t> word</a:t>
            </a:r>
          </a:p>
          <a:p>
            <a:pPr lvl="1"/>
            <a:r>
              <a:rPr lang="en-ZA" sz="2000" dirty="0" err="1" smtClean="0"/>
              <a:t>Industrialisering</a:t>
            </a:r>
            <a:r>
              <a:rPr lang="en-ZA" sz="2000" dirty="0" smtClean="0"/>
              <a:t>: die </a:t>
            </a:r>
            <a:r>
              <a:rPr lang="en-ZA" sz="2000" dirty="0" err="1" smtClean="0"/>
              <a:t>ontwikkeling</a:t>
            </a:r>
            <a:r>
              <a:rPr lang="en-ZA" sz="2000" dirty="0" smtClean="0"/>
              <a:t> van </a:t>
            </a:r>
            <a:r>
              <a:rPr lang="en-ZA" sz="2000" dirty="0" err="1" smtClean="0"/>
              <a:t>nywerhede</a:t>
            </a:r>
            <a:r>
              <a:rPr lang="en-ZA" sz="2000" dirty="0" smtClean="0"/>
              <a:t> op ‘n </a:t>
            </a:r>
            <a:r>
              <a:rPr lang="en-ZA" sz="2000" dirty="0" err="1" smtClean="0"/>
              <a:t>groot</a:t>
            </a:r>
            <a:r>
              <a:rPr lang="en-ZA" sz="2000" dirty="0" smtClean="0"/>
              <a:t> </a:t>
            </a:r>
            <a:r>
              <a:rPr lang="en-ZA" sz="2000" dirty="0" err="1" smtClean="0"/>
              <a:t>skaal</a:t>
            </a:r>
            <a:endParaRPr lang="en-ZA" sz="2000" dirty="0" smtClean="0"/>
          </a:p>
          <a:p>
            <a:pPr lvl="1"/>
            <a:r>
              <a:rPr lang="en-ZA" sz="2000" dirty="0" err="1" smtClean="0"/>
              <a:t>Sanitasie</a:t>
            </a:r>
            <a:r>
              <a:rPr lang="en-ZA" sz="2000" dirty="0" smtClean="0"/>
              <a:t>: </a:t>
            </a:r>
            <a:r>
              <a:rPr lang="en-ZA" sz="2000" dirty="0" err="1" smtClean="0"/>
              <a:t>omstandighede</a:t>
            </a:r>
            <a:r>
              <a:rPr lang="en-ZA" sz="2000" dirty="0" smtClean="0"/>
              <a:t> wat </a:t>
            </a:r>
            <a:r>
              <a:rPr lang="en-ZA" sz="2000" dirty="0" err="1" smtClean="0"/>
              <a:t>verband</a:t>
            </a:r>
            <a:r>
              <a:rPr lang="en-ZA" sz="2000" dirty="0" smtClean="0"/>
              <a:t> </a:t>
            </a:r>
            <a:r>
              <a:rPr lang="en-ZA" sz="2000" dirty="0" err="1" smtClean="0"/>
              <a:t>hou</a:t>
            </a:r>
            <a:r>
              <a:rPr lang="en-ZA" sz="2000" dirty="0" smtClean="0"/>
              <a:t> met </a:t>
            </a:r>
            <a:r>
              <a:rPr lang="en-ZA" sz="2000" dirty="0" err="1" smtClean="0"/>
              <a:t>openbare</a:t>
            </a:r>
            <a:r>
              <a:rPr lang="en-ZA" sz="2000" dirty="0" smtClean="0"/>
              <a:t> </a:t>
            </a:r>
            <a:r>
              <a:rPr lang="en-ZA" sz="2000" dirty="0" err="1" smtClean="0"/>
              <a:t>gesondheid</a:t>
            </a:r>
            <a:r>
              <a:rPr lang="en-ZA" sz="2000" dirty="0" smtClean="0"/>
              <a:t> </a:t>
            </a:r>
            <a:r>
              <a:rPr lang="en-ZA" sz="2000" dirty="0" err="1" smtClean="0"/>
              <a:t>soos</a:t>
            </a:r>
            <a:r>
              <a:rPr lang="en-ZA" sz="2000" dirty="0" smtClean="0"/>
              <a:t> die </a:t>
            </a:r>
            <a:r>
              <a:rPr lang="en-ZA" sz="2000" dirty="0" err="1" smtClean="0"/>
              <a:t>verskaffing</a:t>
            </a:r>
            <a:r>
              <a:rPr lang="en-ZA" sz="2000" dirty="0" smtClean="0"/>
              <a:t> van </a:t>
            </a:r>
            <a:r>
              <a:rPr lang="en-ZA" sz="2000" dirty="0" err="1" smtClean="0"/>
              <a:t>skoon</a:t>
            </a:r>
            <a:r>
              <a:rPr lang="en-ZA" sz="2000" dirty="0" smtClean="0"/>
              <a:t> </a:t>
            </a:r>
            <a:r>
              <a:rPr lang="en-ZA" sz="2000" dirty="0" err="1" smtClean="0"/>
              <a:t>drinkwater</a:t>
            </a:r>
            <a:r>
              <a:rPr lang="en-ZA" sz="2000" dirty="0" smtClean="0"/>
              <a:t> en </a:t>
            </a:r>
            <a:r>
              <a:rPr lang="en-ZA" sz="2000" dirty="0" err="1" smtClean="0"/>
              <a:t>voldoende</a:t>
            </a:r>
            <a:r>
              <a:rPr lang="en-ZA" sz="2000" dirty="0" smtClean="0"/>
              <a:t> </a:t>
            </a:r>
            <a:r>
              <a:rPr lang="en-ZA" sz="2000" dirty="0" err="1" smtClean="0"/>
              <a:t>riolering</a:t>
            </a:r>
            <a:endParaRPr lang="en-ZA" sz="2000" dirty="0" smtClean="0"/>
          </a:p>
          <a:p>
            <a:pPr lvl="1"/>
            <a:r>
              <a:rPr lang="en-ZA" sz="2000" dirty="0" err="1"/>
              <a:t>Seisoenbestande</a:t>
            </a:r>
            <a:r>
              <a:rPr lang="en-ZA" sz="2000" dirty="0"/>
              <a:t> </a:t>
            </a:r>
            <a:r>
              <a:rPr lang="en-ZA" sz="2000" dirty="0" err="1"/>
              <a:t>paaie</a:t>
            </a:r>
            <a:r>
              <a:rPr lang="en-ZA" sz="2000" dirty="0"/>
              <a:t>: </a:t>
            </a:r>
            <a:r>
              <a:rPr lang="en-ZA" sz="2000" dirty="0" err="1"/>
              <a:t>ongeplaveide</a:t>
            </a:r>
            <a:r>
              <a:rPr lang="en-ZA" sz="2000" dirty="0"/>
              <a:t> </a:t>
            </a:r>
            <a:r>
              <a:rPr lang="en-ZA" sz="2000" dirty="0" err="1"/>
              <a:t>paaie</a:t>
            </a:r>
            <a:r>
              <a:rPr lang="en-ZA" sz="2000" dirty="0"/>
              <a:t> wat </a:t>
            </a:r>
            <a:r>
              <a:rPr lang="en-ZA" sz="2000" dirty="0" err="1"/>
              <a:t>gemaak</a:t>
            </a:r>
            <a:r>
              <a:rPr lang="en-ZA" sz="2000" dirty="0"/>
              <a:t> is van </a:t>
            </a:r>
            <a:r>
              <a:rPr lang="en-ZA" sz="2000" dirty="0" err="1"/>
              <a:t>materiaal</a:t>
            </a:r>
            <a:r>
              <a:rPr lang="en-ZA" sz="2000" dirty="0"/>
              <a:t> wat </a:t>
            </a:r>
            <a:r>
              <a:rPr lang="en-ZA" sz="2000" dirty="0" err="1"/>
              <a:t>nie</a:t>
            </a:r>
            <a:r>
              <a:rPr lang="en-ZA" sz="2000" dirty="0"/>
              <a:t> in </a:t>
            </a:r>
            <a:r>
              <a:rPr lang="en-ZA" sz="2000" dirty="0" err="1"/>
              <a:t>reënweer</a:t>
            </a:r>
            <a:r>
              <a:rPr lang="en-ZA" sz="2000" dirty="0"/>
              <a:t> </a:t>
            </a:r>
            <a:r>
              <a:rPr lang="en-ZA" sz="2000" dirty="0" err="1"/>
              <a:t>modderig</a:t>
            </a:r>
            <a:r>
              <a:rPr lang="en-ZA" sz="2000" dirty="0"/>
              <a:t> </a:t>
            </a:r>
            <a:r>
              <a:rPr lang="en-ZA" sz="2000" dirty="0" err="1"/>
              <a:t>raak</a:t>
            </a:r>
            <a:r>
              <a:rPr lang="en-ZA" sz="2000" dirty="0"/>
              <a:t> </a:t>
            </a:r>
            <a:r>
              <a:rPr lang="en-ZA" sz="2000" dirty="0" err="1"/>
              <a:t>nie</a:t>
            </a:r>
            <a:r>
              <a:rPr lang="en-ZA" sz="2000" dirty="0"/>
              <a:t>.</a:t>
            </a:r>
          </a:p>
          <a:p>
            <a:pPr lvl="1"/>
            <a:r>
              <a:rPr lang="en-ZA" sz="2000" dirty="0" err="1"/>
              <a:t>Immunisering</a:t>
            </a:r>
            <a:r>
              <a:rPr lang="en-ZA" sz="2000" dirty="0"/>
              <a:t>: Proses om </a:t>
            </a:r>
            <a:r>
              <a:rPr lang="en-ZA" sz="2000" dirty="0" err="1"/>
              <a:t>te</a:t>
            </a:r>
            <a:r>
              <a:rPr lang="en-ZA" sz="2000" dirty="0"/>
              <a:t> </a:t>
            </a:r>
            <a:r>
              <a:rPr lang="en-ZA" sz="2000" dirty="0" err="1"/>
              <a:t>voorkom</a:t>
            </a:r>
            <a:r>
              <a:rPr lang="en-ZA" sz="2000" dirty="0"/>
              <a:t> </a:t>
            </a:r>
            <a:r>
              <a:rPr lang="en-ZA" sz="2000" dirty="0" err="1"/>
              <a:t>dat</a:t>
            </a:r>
            <a:r>
              <a:rPr lang="en-ZA" sz="2000" dirty="0"/>
              <a:t> </a:t>
            </a:r>
            <a:r>
              <a:rPr lang="en-ZA" sz="2000" dirty="0" err="1"/>
              <a:t>mense</a:t>
            </a:r>
            <a:r>
              <a:rPr lang="en-ZA" sz="2000" dirty="0"/>
              <a:t> ‘n </a:t>
            </a:r>
            <a:r>
              <a:rPr lang="en-ZA" sz="2000" dirty="0" err="1"/>
              <a:t>siekte</a:t>
            </a:r>
            <a:r>
              <a:rPr lang="en-ZA" sz="2000" dirty="0"/>
              <a:t> </a:t>
            </a:r>
            <a:r>
              <a:rPr lang="en-ZA" sz="2000" dirty="0" err="1"/>
              <a:t>opdoen</a:t>
            </a:r>
            <a:r>
              <a:rPr lang="en-ZA" sz="2000" dirty="0"/>
              <a:t>.</a:t>
            </a:r>
          </a:p>
          <a:p>
            <a:pPr lvl="1"/>
            <a:r>
              <a:rPr lang="en-ZA" sz="2000" dirty="0" err="1"/>
              <a:t>Ongeletterde</a:t>
            </a:r>
            <a:r>
              <a:rPr lang="en-ZA" sz="2000" dirty="0"/>
              <a:t>: </a:t>
            </a:r>
            <a:r>
              <a:rPr lang="en-ZA" sz="2000" dirty="0" err="1"/>
              <a:t>Iemand</a:t>
            </a:r>
            <a:r>
              <a:rPr lang="en-ZA" sz="2000" dirty="0"/>
              <a:t> wat </a:t>
            </a:r>
            <a:r>
              <a:rPr lang="en-ZA" sz="2000" dirty="0" err="1"/>
              <a:t>nie</a:t>
            </a:r>
            <a:r>
              <a:rPr lang="en-ZA" sz="2000" dirty="0"/>
              <a:t> </a:t>
            </a:r>
            <a:r>
              <a:rPr lang="en-ZA" sz="2000" dirty="0" err="1"/>
              <a:t>kan</a:t>
            </a:r>
            <a:r>
              <a:rPr lang="en-ZA" sz="2000" dirty="0"/>
              <a:t> lees of </a:t>
            </a:r>
            <a:r>
              <a:rPr lang="en-ZA" sz="2000" dirty="0" err="1"/>
              <a:t>skryf</a:t>
            </a:r>
            <a:r>
              <a:rPr lang="en-ZA" sz="2000" dirty="0"/>
              <a:t> </a:t>
            </a:r>
            <a:r>
              <a:rPr lang="en-ZA" sz="2000" dirty="0" err="1"/>
              <a:t>nie</a:t>
            </a:r>
            <a:r>
              <a:rPr lang="en-ZA" sz="2000" dirty="0"/>
              <a:t>.</a:t>
            </a:r>
          </a:p>
          <a:p>
            <a:pPr lvl="1"/>
            <a:r>
              <a:rPr lang="en-ZA" sz="2000" dirty="0" err="1"/>
              <a:t>Weerlose</a:t>
            </a:r>
            <a:r>
              <a:rPr lang="en-ZA" sz="2000" dirty="0"/>
              <a:t>: </a:t>
            </a:r>
            <a:r>
              <a:rPr lang="en-ZA" sz="2000" dirty="0" err="1"/>
              <a:t>sonder</a:t>
            </a:r>
            <a:r>
              <a:rPr lang="en-ZA" sz="2000" dirty="0"/>
              <a:t> </a:t>
            </a:r>
            <a:r>
              <a:rPr lang="en-ZA" sz="2000" dirty="0" err="1"/>
              <a:t>verdediging</a:t>
            </a:r>
            <a:r>
              <a:rPr lang="en-ZA" sz="2000" dirty="0"/>
              <a:t> of </a:t>
            </a:r>
            <a:r>
              <a:rPr lang="en-ZA" sz="2000" dirty="0" err="1"/>
              <a:t>swak</a:t>
            </a:r>
            <a:endParaRPr lang="en-ZA" sz="2000" dirty="0"/>
          </a:p>
          <a:p>
            <a:pPr lvl="1"/>
            <a:r>
              <a:rPr lang="en-ZA" sz="2000" dirty="0" err="1"/>
              <a:t>Etniese</a:t>
            </a:r>
            <a:r>
              <a:rPr lang="en-ZA" sz="2000" dirty="0"/>
              <a:t> </a:t>
            </a:r>
            <a:r>
              <a:rPr lang="en-ZA" sz="2000" dirty="0" err="1"/>
              <a:t>geweld</a:t>
            </a:r>
            <a:r>
              <a:rPr lang="en-ZA" sz="2000" dirty="0"/>
              <a:t>: </a:t>
            </a:r>
            <a:r>
              <a:rPr lang="en-ZA" sz="2000" dirty="0" err="1"/>
              <a:t>geweld</a:t>
            </a:r>
            <a:r>
              <a:rPr lang="en-ZA" sz="2000" dirty="0"/>
              <a:t> of </a:t>
            </a:r>
            <a:r>
              <a:rPr lang="en-ZA" sz="2000" dirty="0" err="1"/>
              <a:t>gevegte</a:t>
            </a:r>
            <a:r>
              <a:rPr lang="en-ZA" sz="2000" dirty="0"/>
              <a:t> wat teen </a:t>
            </a:r>
            <a:r>
              <a:rPr lang="en-ZA" sz="2000" dirty="0" err="1"/>
              <a:t>mense</a:t>
            </a:r>
            <a:r>
              <a:rPr lang="en-ZA" sz="2000" dirty="0"/>
              <a:t> van ‘n </a:t>
            </a:r>
            <a:r>
              <a:rPr lang="en-ZA" sz="2000" dirty="0" err="1"/>
              <a:t>spesifieke</a:t>
            </a:r>
            <a:r>
              <a:rPr lang="en-ZA" sz="2000" dirty="0"/>
              <a:t> </a:t>
            </a:r>
            <a:r>
              <a:rPr lang="en-ZA" sz="2000" dirty="0" err="1"/>
              <a:t>ras</a:t>
            </a:r>
            <a:r>
              <a:rPr lang="en-ZA" sz="2000" dirty="0"/>
              <a:t>, </a:t>
            </a:r>
            <a:r>
              <a:rPr lang="en-ZA" sz="2000" dirty="0" err="1"/>
              <a:t>kultuurgroep</a:t>
            </a:r>
            <a:r>
              <a:rPr lang="en-ZA" sz="2000" dirty="0"/>
              <a:t> of </a:t>
            </a:r>
            <a:r>
              <a:rPr lang="en-ZA" sz="2000" dirty="0" err="1"/>
              <a:t>taalgroep</a:t>
            </a:r>
            <a:r>
              <a:rPr lang="en-ZA" sz="2000" dirty="0"/>
              <a:t> </a:t>
            </a:r>
            <a:r>
              <a:rPr lang="en-ZA" sz="2000" dirty="0" err="1"/>
              <a:t>gerig</a:t>
            </a:r>
            <a:r>
              <a:rPr lang="en-ZA" sz="2000" dirty="0"/>
              <a:t> is.</a:t>
            </a:r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378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16" y="670913"/>
            <a:ext cx="10260842" cy="5577487"/>
          </a:xfrm>
        </p:spPr>
        <p:txBody>
          <a:bodyPr>
            <a:normAutofit/>
          </a:bodyPr>
          <a:lstStyle/>
          <a:p>
            <a:pPr lvl="1"/>
            <a:r>
              <a:rPr lang="en-ZA" sz="2000" dirty="0" err="1" smtClean="0"/>
              <a:t>Vlugtelinge</a:t>
            </a:r>
            <a:r>
              <a:rPr lang="en-ZA" sz="2000" dirty="0" smtClean="0"/>
              <a:t>: </a:t>
            </a:r>
            <a:r>
              <a:rPr lang="en-ZA" sz="2000" dirty="0" err="1" smtClean="0"/>
              <a:t>mense</a:t>
            </a:r>
            <a:r>
              <a:rPr lang="en-ZA" sz="2000" dirty="0" smtClean="0"/>
              <a:t> </a:t>
            </a:r>
            <a:r>
              <a:rPr lang="en-ZA" sz="2000" dirty="0" err="1" smtClean="0"/>
              <a:t>wat</a:t>
            </a:r>
            <a:r>
              <a:rPr lang="en-ZA" sz="2000" dirty="0" smtClean="0"/>
              <a:t> </a:t>
            </a:r>
            <a:r>
              <a:rPr lang="en-ZA" sz="2000" dirty="0" err="1" smtClean="0"/>
              <a:t>gedwing</a:t>
            </a:r>
            <a:r>
              <a:rPr lang="en-ZA" sz="2000" dirty="0" smtClean="0"/>
              <a:t> is </a:t>
            </a:r>
            <a:r>
              <a:rPr lang="en-ZA" sz="2000" dirty="0" err="1" smtClean="0"/>
              <a:t>om</a:t>
            </a:r>
            <a:r>
              <a:rPr lang="en-ZA" sz="2000" dirty="0" smtClean="0"/>
              <a:t> </a:t>
            </a:r>
            <a:r>
              <a:rPr lang="en-ZA" sz="2000" dirty="0" err="1" smtClean="0"/>
              <a:t>hul</a:t>
            </a:r>
            <a:r>
              <a:rPr lang="en-ZA" sz="2000" dirty="0" smtClean="0"/>
              <a:t> land </a:t>
            </a:r>
            <a:r>
              <a:rPr lang="en-ZA" sz="2000" dirty="0" err="1" smtClean="0"/>
              <a:t>te</a:t>
            </a:r>
            <a:r>
              <a:rPr lang="en-ZA" sz="2000" dirty="0" smtClean="0"/>
              <a:t> </a:t>
            </a:r>
            <a:r>
              <a:rPr lang="en-ZA" sz="2000" dirty="0" err="1" smtClean="0"/>
              <a:t>verlaat</a:t>
            </a:r>
            <a:r>
              <a:rPr lang="en-ZA" sz="2000" dirty="0" smtClean="0"/>
              <a:t> ten </a:t>
            </a:r>
            <a:r>
              <a:rPr lang="en-ZA" sz="2000" dirty="0" err="1" smtClean="0"/>
              <a:t>einde</a:t>
            </a:r>
            <a:r>
              <a:rPr lang="en-ZA" sz="2000" dirty="0" smtClean="0"/>
              <a:t> </a:t>
            </a:r>
            <a:r>
              <a:rPr lang="en-ZA" sz="2000" dirty="0" err="1" smtClean="0"/>
              <a:t>oorlog</a:t>
            </a:r>
            <a:r>
              <a:rPr lang="en-ZA" sz="2000" dirty="0" smtClean="0"/>
              <a:t> of </a:t>
            </a:r>
            <a:r>
              <a:rPr lang="en-ZA" sz="2000" dirty="0" err="1" smtClean="0"/>
              <a:t>vervolging</a:t>
            </a:r>
            <a:r>
              <a:rPr lang="en-ZA" sz="2000" dirty="0" smtClean="0"/>
              <a:t> </a:t>
            </a:r>
            <a:r>
              <a:rPr lang="en-ZA" sz="2000" dirty="0" err="1" smtClean="0"/>
              <a:t>te</a:t>
            </a:r>
            <a:r>
              <a:rPr lang="en-ZA" sz="2000" dirty="0" smtClean="0"/>
              <a:t> </a:t>
            </a:r>
            <a:r>
              <a:rPr lang="en-ZA" sz="2000" dirty="0" err="1" smtClean="0"/>
              <a:t>vermy</a:t>
            </a:r>
            <a:r>
              <a:rPr lang="en-ZA" sz="2000" dirty="0" smtClean="0"/>
              <a:t>.</a:t>
            </a:r>
          </a:p>
          <a:p>
            <a:pPr lvl="1"/>
            <a:r>
              <a:rPr lang="en-ZA" sz="2000" dirty="0" smtClean="0"/>
              <a:t>Tender: ‘n </a:t>
            </a:r>
            <a:r>
              <a:rPr lang="en-ZA" sz="2000" dirty="0" err="1" smtClean="0"/>
              <a:t>ope</a:t>
            </a:r>
            <a:r>
              <a:rPr lang="en-ZA" sz="2000" dirty="0" smtClean="0"/>
              <a:t> </a:t>
            </a:r>
            <a:r>
              <a:rPr lang="en-ZA" sz="2000" dirty="0" err="1" smtClean="0"/>
              <a:t>uitnodiging</a:t>
            </a:r>
            <a:r>
              <a:rPr lang="en-ZA" sz="2000" dirty="0" smtClean="0"/>
              <a:t> </a:t>
            </a:r>
            <a:r>
              <a:rPr lang="en-ZA" sz="2000" dirty="0" err="1" smtClean="0"/>
              <a:t>deur</a:t>
            </a:r>
            <a:r>
              <a:rPr lang="en-ZA" sz="2000" dirty="0" smtClean="0"/>
              <a:t> ‘n </a:t>
            </a:r>
            <a:r>
              <a:rPr lang="en-ZA" sz="2000" dirty="0" err="1" smtClean="0"/>
              <a:t>regering</a:t>
            </a:r>
            <a:r>
              <a:rPr lang="en-ZA" sz="2000" dirty="0" smtClean="0"/>
              <a:t> of </a:t>
            </a:r>
            <a:r>
              <a:rPr lang="en-ZA" sz="2000" dirty="0" err="1" smtClean="0"/>
              <a:t>privaat</a:t>
            </a:r>
            <a:r>
              <a:rPr lang="en-ZA" sz="2000" dirty="0" smtClean="0"/>
              <a:t> </a:t>
            </a:r>
            <a:r>
              <a:rPr lang="en-ZA" sz="2000" dirty="0" err="1" smtClean="0"/>
              <a:t>maatskappy</a:t>
            </a:r>
            <a:r>
              <a:rPr lang="en-ZA" sz="2000" dirty="0" smtClean="0"/>
              <a:t> </a:t>
            </a:r>
            <a:r>
              <a:rPr lang="en-ZA" sz="2000" dirty="0" err="1" smtClean="0"/>
              <a:t>aan</a:t>
            </a:r>
            <a:r>
              <a:rPr lang="en-ZA" sz="2000" dirty="0" smtClean="0"/>
              <a:t> </a:t>
            </a:r>
            <a:r>
              <a:rPr lang="en-ZA" sz="2000" dirty="0" err="1" smtClean="0"/>
              <a:t>belangstellendes</a:t>
            </a:r>
            <a:r>
              <a:rPr lang="en-ZA" sz="2000" dirty="0" smtClean="0"/>
              <a:t> </a:t>
            </a:r>
            <a:r>
              <a:rPr lang="en-ZA" sz="2000" dirty="0" err="1" smtClean="0"/>
              <a:t>om</a:t>
            </a:r>
            <a:r>
              <a:rPr lang="en-ZA" sz="2000" dirty="0" smtClean="0"/>
              <a:t> ‘n </a:t>
            </a:r>
            <a:r>
              <a:rPr lang="en-ZA" sz="2000" dirty="0" err="1" smtClean="0"/>
              <a:t>bepaalde</a:t>
            </a:r>
            <a:r>
              <a:rPr lang="en-ZA" sz="2000" dirty="0" smtClean="0"/>
              <a:t> </a:t>
            </a:r>
            <a:r>
              <a:rPr lang="en-ZA" sz="2000" dirty="0" err="1" smtClean="0"/>
              <a:t>werk</a:t>
            </a:r>
            <a:r>
              <a:rPr lang="en-ZA" sz="2000" dirty="0" smtClean="0"/>
              <a:t> teen ‘n </a:t>
            </a:r>
            <a:r>
              <a:rPr lang="en-ZA" sz="2000" dirty="0" err="1" smtClean="0"/>
              <a:t>prys</a:t>
            </a:r>
            <a:r>
              <a:rPr lang="en-ZA" sz="2000" dirty="0" smtClean="0"/>
              <a:t> </a:t>
            </a:r>
            <a:r>
              <a:rPr lang="en-ZA" sz="2000" dirty="0" err="1" smtClean="0"/>
              <a:t>te</a:t>
            </a:r>
            <a:r>
              <a:rPr lang="en-ZA" sz="2000" dirty="0" smtClean="0"/>
              <a:t> </a:t>
            </a:r>
            <a:r>
              <a:rPr lang="en-ZA" sz="2000" dirty="0" err="1" smtClean="0"/>
              <a:t>verrig</a:t>
            </a:r>
            <a:r>
              <a:rPr lang="en-ZA" sz="2000" dirty="0" smtClean="0"/>
              <a:t>.</a:t>
            </a:r>
          </a:p>
          <a:p>
            <a:pPr lvl="1"/>
            <a:r>
              <a:rPr lang="en-ZA" sz="2000" dirty="0" err="1" smtClean="0"/>
              <a:t>Beleggers</a:t>
            </a:r>
            <a:r>
              <a:rPr lang="en-ZA" sz="2000" dirty="0" smtClean="0"/>
              <a:t>: </a:t>
            </a:r>
            <a:r>
              <a:rPr lang="en-ZA" sz="2000" dirty="0" err="1" smtClean="0"/>
              <a:t>mense</a:t>
            </a:r>
            <a:r>
              <a:rPr lang="en-ZA" sz="2000" dirty="0" smtClean="0"/>
              <a:t> </a:t>
            </a:r>
            <a:r>
              <a:rPr lang="en-ZA" sz="2000" dirty="0" err="1" smtClean="0"/>
              <a:t>wat</a:t>
            </a:r>
            <a:r>
              <a:rPr lang="en-ZA" sz="2000" dirty="0" smtClean="0"/>
              <a:t> geld in ‘n </a:t>
            </a:r>
            <a:r>
              <a:rPr lang="en-ZA" sz="2000" dirty="0" err="1" smtClean="0"/>
              <a:t>onderneming</a:t>
            </a:r>
            <a:r>
              <a:rPr lang="en-ZA" sz="2000" dirty="0" smtClean="0"/>
              <a:t> </a:t>
            </a:r>
            <a:r>
              <a:rPr lang="en-ZA" sz="2000" dirty="0" err="1" smtClean="0"/>
              <a:t>belê</a:t>
            </a:r>
            <a:r>
              <a:rPr lang="en-ZA" sz="2000" dirty="0" smtClean="0"/>
              <a:t> met die hoop </a:t>
            </a:r>
            <a:r>
              <a:rPr lang="en-ZA" sz="2000" dirty="0" err="1" smtClean="0"/>
              <a:t>om</a:t>
            </a:r>
            <a:r>
              <a:rPr lang="en-ZA" sz="2000" dirty="0" smtClean="0"/>
              <a:t> wins </a:t>
            </a:r>
            <a:r>
              <a:rPr lang="en-ZA" sz="2000" dirty="0" err="1" smtClean="0"/>
              <a:t>te</a:t>
            </a:r>
            <a:r>
              <a:rPr lang="en-ZA" sz="2000" dirty="0" smtClean="0"/>
              <a:t> </a:t>
            </a:r>
            <a:r>
              <a:rPr lang="en-ZA" sz="2000" dirty="0" err="1" smtClean="0"/>
              <a:t>maak</a:t>
            </a:r>
            <a:r>
              <a:rPr lang="en-ZA" sz="2000" dirty="0" smtClean="0"/>
              <a:t>.</a:t>
            </a:r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1044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u="sng" dirty="0" err="1" smtClean="0"/>
              <a:t>Redes</a:t>
            </a:r>
            <a:r>
              <a:rPr lang="en-ZA" u="sng" dirty="0" smtClean="0"/>
              <a:t> </a:t>
            </a:r>
            <a:r>
              <a:rPr lang="en-ZA" u="sng" dirty="0" err="1" smtClean="0"/>
              <a:t>vir</a:t>
            </a:r>
            <a:r>
              <a:rPr lang="en-ZA" u="sng" dirty="0" smtClean="0"/>
              <a:t> die </a:t>
            </a:r>
            <a:r>
              <a:rPr lang="en-ZA" u="sng" dirty="0" err="1" smtClean="0"/>
              <a:t>verskille</a:t>
            </a:r>
            <a:r>
              <a:rPr lang="en-ZA" u="sng" dirty="0" smtClean="0"/>
              <a:t> in </a:t>
            </a:r>
            <a:r>
              <a:rPr lang="en-ZA" u="sng" dirty="0" err="1" smtClean="0"/>
              <a:t>ontwikkeling</a:t>
            </a:r>
            <a:r>
              <a:rPr lang="en-ZA" u="sng" dirty="0" smtClean="0"/>
              <a:t>:</a:t>
            </a:r>
            <a:endParaRPr lang="en-ZA" u="sn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018879" y="2361063"/>
            <a:ext cx="6495132" cy="1124376"/>
          </a:xfrm>
        </p:spPr>
        <p:txBody>
          <a:bodyPr>
            <a:normAutofit lnSpcReduction="10000"/>
          </a:bodyPr>
          <a:lstStyle/>
          <a:p>
            <a:r>
              <a:rPr lang="en-ZA" sz="3300" dirty="0"/>
              <a:t>Interne </a:t>
            </a:r>
            <a:r>
              <a:rPr lang="en-ZA" sz="3300" dirty="0" err="1"/>
              <a:t>faktore</a:t>
            </a:r>
            <a:r>
              <a:rPr lang="en-ZA" sz="3300" dirty="0"/>
              <a:t> </a:t>
            </a:r>
            <a:endParaRPr lang="en-ZA" sz="3300" dirty="0" smtClean="0"/>
          </a:p>
          <a:p>
            <a:r>
              <a:rPr lang="en-ZA" sz="2800" dirty="0" smtClean="0"/>
              <a:t>(</a:t>
            </a:r>
            <a:r>
              <a:rPr lang="en-ZA" sz="2800" dirty="0"/>
              <a:t>Land het </a:t>
            </a:r>
            <a:r>
              <a:rPr lang="en-ZA" sz="2800" dirty="0" err="1"/>
              <a:t>beheer</a:t>
            </a:r>
            <a:r>
              <a:rPr lang="en-ZA" sz="2800" dirty="0"/>
              <a:t>):</a:t>
            </a:r>
            <a:endParaRPr lang="en-ZA" sz="3300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97238" y="3369432"/>
            <a:ext cx="5095357" cy="2878968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ZA" sz="2800" dirty="0" err="1" smtClean="0"/>
              <a:t>Opvoeding</a:t>
            </a:r>
            <a:endParaRPr lang="en-ZA" sz="2800" dirty="0"/>
          </a:p>
          <a:p>
            <a:pPr marL="914400" lvl="1" indent="-457200">
              <a:buFont typeface="+mj-lt"/>
              <a:buAutoNum type="arabicPeriod"/>
            </a:pPr>
            <a:r>
              <a:rPr lang="en-ZA" sz="2800" dirty="0" err="1"/>
              <a:t>Tegnologie</a:t>
            </a:r>
            <a:endParaRPr lang="en-ZA" sz="2800" dirty="0"/>
          </a:p>
          <a:p>
            <a:pPr marL="914400" lvl="1" indent="-457200">
              <a:buFont typeface="+mj-lt"/>
              <a:buAutoNum type="arabicPeriod"/>
            </a:pPr>
            <a:r>
              <a:rPr lang="en-ZA" sz="2800" dirty="0" err="1"/>
              <a:t>Industrialisering</a:t>
            </a:r>
            <a:endParaRPr lang="en-ZA" sz="2800" dirty="0"/>
          </a:p>
          <a:p>
            <a:pPr marL="914400" lvl="1" indent="-457200">
              <a:buFont typeface="+mj-lt"/>
              <a:buAutoNum type="arabicPeriod"/>
            </a:pPr>
            <a:r>
              <a:rPr lang="en-ZA" sz="2800" dirty="0" err="1"/>
              <a:t>Politieke</a:t>
            </a:r>
            <a:r>
              <a:rPr lang="en-ZA" sz="2800" dirty="0"/>
              <a:t> </a:t>
            </a:r>
            <a:r>
              <a:rPr lang="en-ZA" sz="2800" dirty="0" err="1"/>
              <a:t>stabiliteit</a:t>
            </a:r>
            <a:endParaRPr lang="en-ZA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89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3591" y="1754580"/>
            <a:ext cx="5491555" cy="3967080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ZA" sz="3200" dirty="0" err="1"/>
              <a:t>Geografiese</a:t>
            </a:r>
            <a:r>
              <a:rPr lang="en-ZA" sz="3200" dirty="0"/>
              <a:t> </a:t>
            </a:r>
            <a:r>
              <a:rPr lang="en-ZA" sz="3200" dirty="0" err="1"/>
              <a:t>faktore</a:t>
            </a:r>
            <a:r>
              <a:rPr lang="en-ZA" sz="3200" dirty="0"/>
              <a:t>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ZA" sz="3200" dirty="0" err="1"/>
              <a:t>Klimaat</a:t>
            </a:r>
            <a:endParaRPr lang="en-ZA" sz="3200" dirty="0"/>
          </a:p>
          <a:p>
            <a:pPr marL="1428750" lvl="2" indent="-514350">
              <a:buFont typeface="+mj-lt"/>
              <a:buAutoNum type="arabicPeriod"/>
            </a:pPr>
            <a:r>
              <a:rPr lang="en-ZA" sz="3200" dirty="0" err="1"/>
              <a:t>Ligging</a:t>
            </a:r>
            <a:endParaRPr lang="en-ZA" sz="3200" dirty="0"/>
          </a:p>
          <a:p>
            <a:pPr marL="1428750" lvl="2" indent="-514350">
              <a:buFont typeface="+mj-lt"/>
              <a:buAutoNum type="arabicPeriod"/>
            </a:pPr>
            <a:r>
              <a:rPr lang="en-ZA" sz="3200" dirty="0" err="1"/>
              <a:t>Hulpbronne</a:t>
            </a:r>
            <a:endParaRPr lang="en-ZA" sz="3200" dirty="0"/>
          </a:p>
          <a:p>
            <a:pPr marL="1428750" lvl="2" indent="-514350">
              <a:buFont typeface="+mj-lt"/>
              <a:buAutoNum type="arabicPeriod"/>
            </a:pPr>
            <a:r>
              <a:rPr lang="en-ZA" sz="3200" dirty="0" err="1"/>
              <a:t>Omgewingstabiliteit</a:t>
            </a:r>
            <a:endParaRPr lang="en-ZA" sz="3200" dirty="0"/>
          </a:p>
          <a:p>
            <a:pPr marL="1428750" lvl="2" indent="-514350">
              <a:buFont typeface="+mj-lt"/>
              <a:buAutoNum type="arabicPeriod"/>
            </a:pPr>
            <a:r>
              <a:rPr lang="en-ZA" sz="3200" dirty="0" err="1"/>
              <a:t>Tegnologie</a:t>
            </a:r>
            <a:endParaRPr lang="en-ZA" sz="3200" dirty="0"/>
          </a:p>
          <a:p>
            <a:pPr marL="1428750" lvl="2" indent="-514350">
              <a:buFont typeface="+mj-lt"/>
              <a:buAutoNum type="arabicPeriod"/>
            </a:pPr>
            <a:r>
              <a:rPr lang="en-ZA" sz="3200" dirty="0" err="1"/>
              <a:t>Infrastruktuur</a:t>
            </a:r>
            <a:endParaRPr lang="en-ZA" sz="3200" dirty="0"/>
          </a:p>
          <a:p>
            <a:pPr lvl="2"/>
            <a:endParaRPr lang="en-ZA" dirty="0"/>
          </a:p>
          <a:p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6</a:t>
            </a:fld>
            <a:endParaRPr lang="en-ZA"/>
          </a:p>
        </p:txBody>
      </p:sp>
      <p:sp>
        <p:nvSpPr>
          <p:cNvPr id="5" name="Rectangle 4"/>
          <p:cNvSpPr/>
          <p:nvPr/>
        </p:nvSpPr>
        <p:spPr>
          <a:xfrm>
            <a:off x="286601" y="1785984"/>
            <a:ext cx="59640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ZA" sz="2800" dirty="0" err="1"/>
              <a:t>Geskiedkundige</a:t>
            </a:r>
            <a:r>
              <a:rPr lang="en-ZA" sz="2800" dirty="0"/>
              <a:t> </a:t>
            </a:r>
            <a:r>
              <a:rPr lang="en-ZA" sz="2800" dirty="0" err="1" smtClean="0"/>
              <a:t>faktore</a:t>
            </a:r>
            <a:r>
              <a:rPr lang="en-ZA" sz="2800" dirty="0" smtClean="0"/>
              <a:t>:</a:t>
            </a:r>
            <a:endParaRPr lang="en-ZA" sz="2800" dirty="0"/>
          </a:p>
          <a:p>
            <a:pPr marL="1371600" lvl="2" indent="-457200">
              <a:buFont typeface="+mj-lt"/>
              <a:buAutoNum type="arabicPeriod"/>
            </a:pPr>
            <a:r>
              <a:rPr lang="en-ZA" sz="2800" dirty="0" err="1"/>
              <a:t>Kolonialisme</a:t>
            </a:r>
            <a:endParaRPr lang="en-ZA" sz="2800" dirty="0"/>
          </a:p>
          <a:p>
            <a:pPr marL="1371600" lvl="2" indent="-457200">
              <a:buFont typeface="+mj-lt"/>
              <a:buAutoNum type="arabicPeriod"/>
            </a:pPr>
            <a:r>
              <a:rPr lang="en-ZA" sz="2800" dirty="0" err="1"/>
              <a:t>Slawehandel</a:t>
            </a:r>
            <a:endParaRPr lang="en-ZA" sz="2800" dirty="0"/>
          </a:p>
          <a:p>
            <a:pPr marL="1371600" lvl="2" indent="-457200">
              <a:buFont typeface="+mj-lt"/>
              <a:buAutoNum type="arabicPeriod"/>
            </a:pPr>
            <a:r>
              <a:rPr lang="en-ZA" sz="2800" dirty="0" err="1"/>
              <a:t>Handelswanbalans</a:t>
            </a:r>
            <a:r>
              <a:rPr lang="en-ZA" sz="2800" dirty="0"/>
              <a:t> </a:t>
            </a:r>
            <a:r>
              <a:rPr lang="en-ZA" sz="2800" dirty="0" err="1"/>
              <a:t>en</a:t>
            </a:r>
            <a:r>
              <a:rPr lang="en-ZA" sz="2800" dirty="0"/>
              <a:t> </a:t>
            </a:r>
            <a:r>
              <a:rPr lang="en-ZA" sz="2800" dirty="0" err="1"/>
              <a:t>onbillike</a:t>
            </a:r>
            <a:r>
              <a:rPr lang="en-ZA" sz="2800" dirty="0"/>
              <a:t> </a:t>
            </a:r>
            <a:r>
              <a:rPr lang="en-ZA" sz="2800" dirty="0" err="1"/>
              <a:t>handel</a:t>
            </a:r>
            <a:r>
              <a:rPr lang="en-ZA" sz="2800" dirty="0"/>
              <a:t> op </a:t>
            </a:r>
            <a:r>
              <a:rPr lang="en-ZA" sz="2800" dirty="0" err="1"/>
              <a:t>ontwikkeling</a:t>
            </a:r>
            <a:endParaRPr lang="en-ZA" sz="2800" dirty="0"/>
          </a:p>
        </p:txBody>
      </p:sp>
      <p:sp>
        <p:nvSpPr>
          <p:cNvPr id="6" name="Rectangle 5"/>
          <p:cNvSpPr/>
          <p:nvPr/>
        </p:nvSpPr>
        <p:spPr>
          <a:xfrm>
            <a:off x="3989695" y="57730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ZA" sz="3200" dirty="0" err="1"/>
              <a:t>Eksterne</a:t>
            </a:r>
            <a:r>
              <a:rPr lang="en-ZA" sz="3200" dirty="0"/>
              <a:t> </a:t>
            </a:r>
            <a:r>
              <a:rPr lang="en-ZA" sz="3200" dirty="0" err="1"/>
              <a:t>faktore</a:t>
            </a:r>
            <a:r>
              <a:rPr lang="en-ZA" sz="3200" dirty="0"/>
              <a:t> </a:t>
            </a:r>
          </a:p>
          <a:p>
            <a:r>
              <a:rPr lang="en-ZA" sz="2800" dirty="0"/>
              <a:t>(Land het </a:t>
            </a:r>
            <a:r>
              <a:rPr lang="en-ZA" sz="2800" dirty="0" err="1"/>
              <a:t>geen</a:t>
            </a:r>
            <a:r>
              <a:rPr lang="en-ZA" sz="2800" dirty="0"/>
              <a:t> </a:t>
            </a:r>
            <a:r>
              <a:rPr lang="en-ZA" sz="2800" dirty="0" err="1"/>
              <a:t>beheer</a:t>
            </a:r>
            <a:r>
              <a:rPr lang="en-ZA" sz="2800" dirty="0"/>
              <a:t>):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5729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13664"/>
            <a:ext cx="8229600" cy="1071121"/>
          </a:xfrm>
        </p:spPr>
        <p:txBody>
          <a:bodyPr>
            <a:normAutofit fontScale="90000"/>
          </a:bodyPr>
          <a:lstStyle/>
          <a:p>
            <a:r>
              <a:rPr lang="en-ZA" u="sng" dirty="0" err="1"/>
              <a:t>Bespreking</a:t>
            </a:r>
            <a:r>
              <a:rPr lang="en-ZA" u="sng" dirty="0"/>
              <a:t> van </a:t>
            </a:r>
            <a:r>
              <a:rPr lang="en-ZA" u="sng" dirty="0" err="1"/>
              <a:t>Eksterne</a:t>
            </a:r>
            <a:r>
              <a:rPr lang="en-ZA" u="sng" dirty="0"/>
              <a:t> </a:t>
            </a:r>
            <a:r>
              <a:rPr lang="en-ZA" u="sng" dirty="0" err="1" smtClean="0"/>
              <a:t>Faktore</a:t>
            </a:r>
            <a:r>
              <a:rPr lang="en-ZA" u="sng" dirty="0" smtClean="0"/>
              <a:t>:</a:t>
            </a:r>
            <a:r>
              <a:rPr lang="en-ZA" u="sng" dirty="0" smtClean="0"/>
              <a:t/>
            </a:r>
            <a:br>
              <a:rPr lang="en-ZA" u="sng" dirty="0" smtClean="0"/>
            </a:br>
            <a:endParaRPr lang="en-Z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712" y="1319582"/>
            <a:ext cx="1059984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u="sng" dirty="0" err="1"/>
              <a:t>Geskiedkundige</a:t>
            </a:r>
            <a:r>
              <a:rPr lang="en-ZA" sz="2800" u="sng" dirty="0"/>
              <a:t> </a:t>
            </a:r>
            <a:r>
              <a:rPr lang="en-ZA" sz="2800" u="sng" dirty="0" err="1"/>
              <a:t>faktore</a:t>
            </a:r>
            <a:endParaRPr lang="en-ZA" sz="2800" dirty="0" smtClean="0"/>
          </a:p>
          <a:p>
            <a:pPr marL="0" indent="0">
              <a:buNone/>
            </a:pPr>
            <a:r>
              <a:rPr lang="en-ZA" sz="2800" dirty="0" smtClean="0"/>
              <a:t>	1. </a:t>
            </a:r>
            <a:r>
              <a:rPr lang="en-ZA" sz="2800" dirty="0" err="1" smtClean="0"/>
              <a:t>Kolonialisme</a:t>
            </a:r>
            <a:endParaRPr lang="en-ZA" sz="2800" dirty="0" smtClean="0"/>
          </a:p>
          <a:p>
            <a:pPr lvl="2"/>
            <a:r>
              <a:rPr lang="en-ZA" sz="2200" dirty="0" err="1" smtClean="0"/>
              <a:t>Koloniseerdes</a:t>
            </a:r>
            <a:r>
              <a:rPr lang="en-ZA" sz="2200" dirty="0" smtClean="0"/>
              <a:t> het </a:t>
            </a:r>
            <a:r>
              <a:rPr lang="en-ZA" sz="2200" dirty="0" err="1" smtClean="0"/>
              <a:t>waardevolle</a:t>
            </a:r>
            <a:r>
              <a:rPr lang="en-ZA" sz="2200" dirty="0" smtClean="0"/>
              <a:t> </a:t>
            </a:r>
            <a:r>
              <a:rPr lang="en-ZA" sz="2200" dirty="0" err="1" smtClean="0"/>
              <a:t>hulpbronne</a:t>
            </a:r>
            <a:r>
              <a:rPr lang="en-ZA" sz="2200" dirty="0" smtClean="0"/>
              <a:t> van die </a:t>
            </a:r>
            <a:r>
              <a:rPr lang="en-ZA" sz="2200" dirty="0" err="1" smtClean="0"/>
              <a:t>kolonies</a:t>
            </a:r>
            <a:r>
              <a:rPr lang="en-ZA" sz="2200" dirty="0" smtClean="0"/>
              <a:t> </a:t>
            </a:r>
            <a:r>
              <a:rPr lang="en-ZA" sz="2200" dirty="0" err="1" smtClean="0"/>
              <a:t>af</a:t>
            </a:r>
            <a:r>
              <a:rPr lang="en-ZA" sz="2200" dirty="0" smtClean="0"/>
              <a:t> </a:t>
            </a:r>
            <a:r>
              <a:rPr lang="en-ZA" sz="2200" dirty="0" err="1" smtClean="0"/>
              <a:t>weggeneem</a:t>
            </a:r>
            <a:r>
              <a:rPr lang="en-ZA" sz="2200" dirty="0" smtClean="0"/>
              <a:t>.</a:t>
            </a:r>
          </a:p>
          <a:p>
            <a:pPr lvl="2"/>
            <a:r>
              <a:rPr lang="en-ZA" sz="2200" dirty="0" err="1" smtClean="0"/>
              <a:t>Vervaardigde</a:t>
            </a:r>
            <a:r>
              <a:rPr lang="en-ZA" sz="2200" dirty="0" smtClean="0"/>
              <a:t> </a:t>
            </a:r>
            <a:r>
              <a:rPr lang="en-ZA" sz="2200" dirty="0" err="1" smtClean="0"/>
              <a:t>produkte</a:t>
            </a:r>
            <a:r>
              <a:rPr lang="en-ZA" sz="2200" dirty="0" smtClean="0"/>
              <a:t> is </a:t>
            </a:r>
            <a:r>
              <a:rPr lang="en-ZA" sz="2200" dirty="0" err="1" smtClean="0"/>
              <a:t>terug</a:t>
            </a:r>
            <a:r>
              <a:rPr lang="en-ZA" sz="2200" dirty="0" smtClean="0"/>
              <a:t> </a:t>
            </a:r>
            <a:r>
              <a:rPr lang="en-ZA" sz="2200" dirty="0" err="1" smtClean="0"/>
              <a:t>geneem</a:t>
            </a:r>
            <a:r>
              <a:rPr lang="en-ZA" sz="2200" dirty="0" smtClean="0"/>
              <a:t> </a:t>
            </a:r>
            <a:r>
              <a:rPr lang="en-ZA" sz="2200" dirty="0" err="1" smtClean="0"/>
              <a:t>na</a:t>
            </a:r>
            <a:r>
              <a:rPr lang="en-ZA" sz="2200" dirty="0" smtClean="0"/>
              <a:t> die </a:t>
            </a:r>
            <a:r>
              <a:rPr lang="en-ZA" sz="2200" dirty="0" err="1" smtClean="0"/>
              <a:t>kolonies</a:t>
            </a:r>
            <a:r>
              <a:rPr lang="en-ZA" sz="2200" dirty="0" smtClean="0"/>
              <a:t> en </a:t>
            </a:r>
            <a:r>
              <a:rPr lang="en-ZA" sz="2200" dirty="0" err="1" smtClean="0"/>
              <a:t>hulle</a:t>
            </a:r>
            <a:r>
              <a:rPr lang="en-ZA" sz="2200" dirty="0" smtClean="0"/>
              <a:t> </a:t>
            </a:r>
            <a:r>
              <a:rPr lang="en-ZA" sz="2200" dirty="0" err="1" smtClean="0"/>
              <a:t>moes</a:t>
            </a:r>
            <a:r>
              <a:rPr lang="en-ZA" sz="2200" dirty="0" smtClean="0"/>
              <a:t> </a:t>
            </a:r>
            <a:r>
              <a:rPr lang="en-ZA" sz="2200" dirty="0" err="1" smtClean="0"/>
              <a:t>dit</a:t>
            </a:r>
            <a:r>
              <a:rPr lang="en-ZA" sz="2200" dirty="0" smtClean="0"/>
              <a:t> ten </a:t>
            </a:r>
            <a:r>
              <a:rPr lang="en-ZA" sz="2200" dirty="0" err="1" smtClean="0"/>
              <a:t>duurste</a:t>
            </a:r>
            <a:r>
              <a:rPr lang="en-ZA" sz="2200" dirty="0" smtClean="0"/>
              <a:t> </a:t>
            </a:r>
            <a:r>
              <a:rPr lang="en-ZA" sz="2200" dirty="0" err="1" smtClean="0"/>
              <a:t>aankoop</a:t>
            </a:r>
            <a:r>
              <a:rPr lang="en-ZA" sz="2200" dirty="0" smtClean="0"/>
              <a:t>.</a:t>
            </a:r>
          </a:p>
          <a:p>
            <a:pPr lvl="2"/>
            <a:r>
              <a:rPr lang="en-ZA" sz="2200" dirty="0" err="1" smtClean="0"/>
              <a:t>Koloniseerders</a:t>
            </a:r>
            <a:r>
              <a:rPr lang="en-ZA" sz="2200" dirty="0" smtClean="0"/>
              <a:t> het die </a:t>
            </a:r>
            <a:r>
              <a:rPr lang="en-ZA" sz="2200" dirty="0" err="1" smtClean="0"/>
              <a:t>kolonies</a:t>
            </a:r>
            <a:r>
              <a:rPr lang="en-ZA" sz="2200" dirty="0" smtClean="0"/>
              <a:t> </a:t>
            </a:r>
            <a:r>
              <a:rPr lang="en-ZA" sz="2200" dirty="0" err="1" smtClean="0"/>
              <a:t>verwaarloos</a:t>
            </a:r>
            <a:r>
              <a:rPr lang="en-ZA" sz="2200" dirty="0" smtClean="0"/>
              <a:t>. </a:t>
            </a:r>
            <a:r>
              <a:rPr lang="en-ZA" sz="2200" dirty="0" err="1" smtClean="0"/>
              <a:t>Hulle</a:t>
            </a:r>
            <a:r>
              <a:rPr lang="en-ZA" sz="2200" dirty="0" smtClean="0"/>
              <a:t> het </a:t>
            </a:r>
            <a:r>
              <a:rPr lang="en-ZA" sz="2200" dirty="0" err="1" smtClean="0"/>
              <a:t>doelbewus</a:t>
            </a:r>
            <a:r>
              <a:rPr lang="en-ZA" sz="2200" dirty="0" smtClean="0"/>
              <a:t> </a:t>
            </a:r>
            <a:r>
              <a:rPr lang="en-ZA" sz="2200" dirty="0" err="1" smtClean="0"/>
              <a:t>minderwaardige</a:t>
            </a:r>
            <a:r>
              <a:rPr lang="en-ZA" sz="2200" dirty="0" smtClean="0"/>
              <a:t> </a:t>
            </a:r>
            <a:r>
              <a:rPr lang="en-ZA" sz="2200" dirty="0" err="1" smtClean="0"/>
              <a:t>onderwys</a:t>
            </a:r>
            <a:r>
              <a:rPr lang="en-ZA" sz="2200" dirty="0" smtClean="0"/>
              <a:t> </a:t>
            </a:r>
            <a:r>
              <a:rPr lang="en-ZA" sz="2200" dirty="0" err="1" smtClean="0"/>
              <a:t>gegee</a:t>
            </a:r>
            <a:r>
              <a:rPr lang="en-ZA" sz="2200" dirty="0" smtClean="0"/>
              <a:t> en in </a:t>
            </a:r>
            <a:r>
              <a:rPr lang="en-ZA" sz="2200" dirty="0" err="1" smtClean="0"/>
              <a:t>sommige</a:t>
            </a:r>
            <a:r>
              <a:rPr lang="en-ZA" sz="2200" dirty="0" smtClean="0"/>
              <a:t> </a:t>
            </a:r>
            <a:r>
              <a:rPr lang="en-ZA" sz="2200" dirty="0" err="1" smtClean="0"/>
              <a:t>lande</a:t>
            </a:r>
            <a:r>
              <a:rPr lang="en-ZA" sz="2200" dirty="0" smtClean="0"/>
              <a:t> </a:t>
            </a:r>
            <a:r>
              <a:rPr lang="en-ZA" sz="2200" dirty="0" err="1" smtClean="0"/>
              <a:t>geen</a:t>
            </a:r>
            <a:r>
              <a:rPr lang="en-ZA" sz="2200" dirty="0" smtClean="0"/>
              <a:t>.</a:t>
            </a:r>
            <a:endParaRPr lang="en-ZA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280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4" y="416342"/>
            <a:ext cx="10454184" cy="56494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sz="2800" dirty="0" smtClean="0"/>
              <a:t>	2.  </a:t>
            </a:r>
            <a:r>
              <a:rPr lang="en-ZA" sz="2800" dirty="0" err="1" smtClean="0"/>
              <a:t>Slawehandel</a:t>
            </a:r>
            <a:endParaRPr lang="en-ZA" sz="2800" dirty="0" smtClean="0"/>
          </a:p>
          <a:p>
            <a:pPr lvl="1"/>
            <a:r>
              <a:rPr lang="en-ZA" sz="2400" dirty="0" err="1" smtClean="0"/>
              <a:t>Slawe</a:t>
            </a:r>
            <a:r>
              <a:rPr lang="en-ZA" sz="2400" dirty="0" smtClean="0"/>
              <a:t> in </a:t>
            </a:r>
            <a:r>
              <a:rPr lang="en-ZA" sz="2400" dirty="0" err="1" smtClean="0"/>
              <a:t>Afrika</a:t>
            </a:r>
            <a:r>
              <a:rPr lang="en-ZA" sz="2400" dirty="0" smtClean="0"/>
              <a:t> is </a:t>
            </a:r>
            <a:r>
              <a:rPr lang="en-ZA" sz="2400" dirty="0" err="1" smtClean="0"/>
              <a:t>na</a:t>
            </a:r>
            <a:r>
              <a:rPr lang="en-ZA" sz="2400" dirty="0" smtClean="0"/>
              <a:t> </a:t>
            </a:r>
            <a:r>
              <a:rPr lang="en-ZA" sz="2400" dirty="0" err="1" smtClean="0"/>
              <a:t>Noord</a:t>
            </a:r>
            <a:r>
              <a:rPr lang="en-ZA" sz="2400" dirty="0" smtClean="0"/>
              <a:t>- en </a:t>
            </a:r>
            <a:r>
              <a:rPr lang="en-ZA" sz="2400" dirty="0" err="1" smtClean="0"/>
              <a:t>Suid-Amerika</a:t>
            </a:r>
            <a:r>
              <a:rPr lang="en-ZA" sz="2400" dirty="0" smtClean="0"/>
              <a:t> </a:t>
            </a:r>
            <a:r>
              <a:rPr lang="en-ZA" sz="2400" dirty="0" err="1" smtClean="0"/>
              <a:t>geneem</a:t>
            </a:r>
            <a:r>
              <a:rPr lang="en-ZA" sz="2400" dirty="0" smtClean="0"/>
              <a:t> </a:t>
            </a:r>
            <a:r>
              <a:rPr lang="en-ZA" sz="2400" dirty="0" err="1" smtClean="0"/>
              <a:t>om</a:t>
            </a:r>
            <a:r>
              <a:rPr lang="en-ZA" sz="2400" dirty="0" smtClean="0"/>
              <a:t> op </a:t>
            </a:r>
            <a:r>
              <a:rPr lang="en-ZA" sz="2400" dirty="0" err="1" smtClean="0"/>
              <a:t>plantasies</a:t>
            </a:r>
            <a:r>
              <a:rPr lang="en-ZA" sz="2400" dirty="0" smtClean="0"/>
              <a:t> </a:t>
            </a:r>
            <a:r>
              <a:rPr lang="en-ZA" sz="2400" dirty="0" err="1" smtClean="0"/>
              <a:t>te</a:t>
            </a:r>
            <a:r>
              <a:rPr lang="en-ZA" sz="2400" dirty="0" smtClean="0"/>
              <a:t> </a:t>
            </a:r>
            <a:r>
              <a:rPr lang="en-ZA" sz="2400" dirty="0" err="1" smtClean="0"/>
              <a:t>werk</a:t>
            </a:r>
            <a:r>
              <a:rPr lang="en-ZA" sz="2400" dirty="0" smtClean="0"/>
              <a:t>.</a:t>
            </a:r>
          </a:p>
          <a:p>
            <a:pPr lvl="1"/>
            <a:r>
              <a:rPr lang="en-ZA" sz="2400" dirty="0" err="1" smtClean="0"/>
              <a:t>Jong</a:t>
            </a:r>
            <a:r>
              <a:rPr lang="en-ZA" sz="2400" dirty="0" smtClean="0"/>
              <a:t> mans is </a:t>
            </a:r>
            <a:r>
              <a:rPr lang="en-ZA" sz="2400" dirty="0" err="1" smtClean="0"/>
              <a:t>dus</a:t>
            </a:r>
            <a:r>
              <a:rPr lang="en-ZA" sz="2400" dirty="0" smtClean="0"/>
              <a:t> </a:t>
            </a:r>
            <a:r>
              <a:rPr lang="en-ZA" sz="2400" dirty="0" err="1" smtClean="0"/>
              <a:t>uit</a:t>
            </a:r>
            <a:r>
              <a:rPr lang="en-ZA" sz="2400" dirty="0" smtClean="0"/>
              <a:t> </a:t>
            </a:r>
            <a:r>
              <a:rPr lang="en-ZA" sz="2400" dirty="0" err="1" smtClean="0"/>
              <a:t>hulle</a:t>
            </a:r>
            <a:r>
              <a:rPr lang="en-ZA" sz="2400" dirty="0" smtClean="0"/>
              <a:t> land </a:t>
            </a:r>
            <a:r>
              <a:rPr lang="en-ZA" sz="2400" dirty="0" err="1" smtClean="0"/>
              <a:t>geneem</a:t>
            </a:r>
            <a:r>
              <a:rPr lang="en-ZA" sz="2400" dirty="0" smtClean="0"/>
              <a:t> </a:t>
            </a:r>
            <a:r>
              <a:rPr lang="en-ZA" sz="2400" dirty="0" err="1" smtClean="0"/>
              <a:t>na</a:t>
            </a:r>
            <a:r>
              <a:rPr lang="en-ZA" sz="2400" dirty="0" smtClean="0"/>
              <a:t> ‘n </a:t>
            </a:r>
            <a:r>
              <a:rPr lang="en-ZA" sz="2400" dirty="0" err="1" smtClean="0"/>
              <a:t>ander</a:t>
            </a:r>
            <a:r>
              <a:rPr lang="en-ZA" sz="2400" dirty="0" smtClean="0"/>
              <a:t> land.</a:t>
            </a:r>
          </a:p>
          <a:p>
            <a:pPr lvl="1"/>
            <a:r>
              <a:rPr lang="en-ZA" sz="2400" dirty="0" smtClean="0"/>
              <a:t>Die </a:t>
            </a:r>
            <a:r>
              <a:rPr lang="en-ZA" sz="2400" dirty="0" err="1" smtClean="0"/>
              <a:t>arbeid</a:t>
            </a:r>
            <a:r>
              <a:rPr lang="en-ZA" sz="2400" dirty="0" smtClean="0"/>
              <a:t> het </a:t>
            </a:r>
            <a:r>
              <a:rPr lang="en-ZA" sz="2400" dirty="0" err="1" smtClean="0"/>
              <a:t>gehelp</a:t>
            </a:r>
            <a:r>
              <a:rPr lang="en-ZA" sz="2400" dirty="0" smtClean="0"/>
              <a:t> om Europa en </a:t>
            </a:r>
            <a:r>
              <a:rPr lang="en-ZA" sz="2400" dirty="0" err="1" smtClean="0"/>
              <a:t>Amerikas</a:t>
            </a:r>
            <a:r>
              <a:rPr lang="en-ZA" sz="2400" dirty="0" smtClean="0"/>
              <a:t> </a:t>
            </a:r>
            <a:r>
              <a:rPr lang="en-ZA" sz="2400" dirty="0" err="1" smtClean="0"/>
              <a:t>te</a:t>
            </a:r>
            <a:r>
              <a:rPr lang="en-ZA" sz="2400" dirty="0" smtClean="0"/>
              <a:t> </a:t>
            </a:r>
            <a:r>
              <a:rPr lang="en-ZA" sz="2400" dirty="0" err="1" smtClean="0"/>
              <a:t>ontwikkel</a:t>
            </a:r>
            <a:r>
              <a:rPr lang="en-ZA" sz="2400" dirty="0" smtClean="0"/>
              <a:t>, maar het ‘n “gap” in die </a:t>
            </a:r>
            <a:r>
              <a:rPr lang="en-ZA" sz="2400" dirty="0" err="1" smtClean="0"/>
              <a:t>Afrika</a:t>
            </a:r>
            <a:r>
              <a:rPr lang="en-ZA" sz="2400" dirty="0" smtClean="0"/>
              <a:t> land self </a:t>
            </a:r>
            <a:r>
              <a:rPr lang="en-ZA" sz="2400" dirty="0" err="1" smtClean="0"/>
              <a:t>gelaat</a:t>
            </a:r>
            <a:r>
              <a:rPr lang="en-ZA" sz="2400" dirty="0" smtClean="0"/>
              <a:t>.</a:t>
            </a:r>
          </a:p>
          <a:p>
            <a:pPr lvl="1"/>
            <a:endParaRPr lang="en-ZA" sz="2400" dirty="0" smtClean="0"/>
          </a:p>
          <a:p>
            <a:pPr marL="457200" lvl="1" indent="0">
              <a:buNone/>
            </a:pPr>
            <a:r>
              <a:rPr lang="en-ZA" sz="2800" dirty="0" smtClean="0"/>
              <a:t>	3</a:t>
            </a:r>
            <a:r>
              <a:rPr lang="en-ZA" sz="2800" dirty="0"/>
              <a:t>.  </a:t>
            </a:r>
            <a:r>
              <a:rPr lang="en-ZA" sz="2800" dirty="0" err="1"/>
              <a:t>Handelswanbalans</a:t>
            </a:r>
            <a:r>
              <a:rPr lang="en-ZA" sz="2800" dirty="0"/>
              <a:t> </a:t>
            </a:r>
            <a:r>
              <a:rPr lang="en-ZA" sz="2800" dirty="0" err="1"/>
              <a:t>en</a:t>
            </a:r>
            <a:r>
              <a:rPr lang="en-ZA" sz="2800" dirty="0"/>
              <a:t> </a:t>
            </a:r>
            <a:r>
              <a:rPr lang="en-ZA" sz="2800" dirty="0" err="1"/>
              <a:t>onbillike</a:t>
            </a:r>
            <a:r>
              <a:rPr lang="en-ZA" sz="2800" dirty="0"/>
              <a:t> </a:t>
            </a:r>
            <a:r>
              <a:rPr lang="en-ZA" sz="2800" dirty="0" err="1"/>
              <a:t>handel</a:t>
            </a:r>
            <a:r>
              <a:rPr lang="en-ZA" sz="2800" dirty="0"/>
              <a:t> op </a:t>
            </a:r>
            <a:r>
              <a:rPr lang="en-ZA" sz="2800" dirty="0" err="1"/>
              <a:t>ontwikkeling</a:t>
            </a:r>
            <a:r>
              <a:rPr lang="en-ZA" sz="2800" dirty="0"/>
              <a:t>:</a:t>
            </a:r>
          </a:p>
          <a:p>
            <a:pPr lvl="2"/>
            <a:r>
              <a:rPr lang="en-ZA" sz="2200" dirty="0" err="1"/>
              <a:t>Afrika</a:t>
            </a:r>
            <a:r>
              <a:rPr lang="en-ZA" sz="2200" dirty="0"/>
              <a:t> </a:t>
            </a:r>
            <a:r>
              <a:rPr lang="en-ZA" sz="2200" dirty="0" err="1"/>
              <a:t>lande</a:t>
            </a:r>
            <a:r>
              <a:rPr lang="en-ZA" sz="2200" dirty="0"/>
              <a:t> </a:t>
            </a:r>
            <a:r>
              <a:rPr lang="en-ZA" sz="2200" dirty="0" err="1"/>
              <a:t>moes</a:t>
            </a:r>
            <a:r>
              <a:rPr lang="en-ZA" sz="2200" dirty="0"/>
              <a:t> </a:t>
            </a:r>
            <a:r>
              <a:rPr lang="en-ZA" sz="2200" dirty="0" err="1"/>
              <a:t>meer</a:t>
            </a:r>
            <a:r>
              <a:rPr lang="en-ZA" sz="2200" dirty="0"/>
              <a:t> </a:t>
            </a:r>
            <a:r>
              <a:rPr lang="en-ZA" sz="2200" dirty="0" err="1"/>
              <a:t>goedere</a:t>
            </a:r>
            <a:r>
              <a:rPr lang="en-ZA" sz="2200" dirty="0"/>
              <a:t> begin </a:t>
            </a:r>
            <a:r>
              <a:rPr lang="en-ZA" sz="2200" dirty="0" err="1"/>
              <a:t>invoer</a:t>
            </a:r>
            <a:r>
              <a:rPr lang="en-ZA" sz="2200" dirty="0"/>
              <a:t> van die </a:t>
            </a:r>
            <a:r>
              <a:rPr lang="en-ZA" sz="2200" dirty="0" err="1"/>
              <a:t>grondstowwe</a:t>
            </a:r>
            <a:r>
              <a:rPr lang="en-ZA" sz="2200" dirty="0"/>
              <a:t> wat </a:t>
            </a:r>
            <a:r>
              <a:rPr lang="en-ZA" sz="2200" dirty="0" err="1"/>
              <a:t>verwerk</a:t>
            </a:r>
            <a:r>
              <a:rPr lang="en-ZA" sz="2200" dirty="0"/>
              <a:t> was. </a:t>
            </a:r>
            <a:r>
              <a:rPr lang="en-ZA" sz="2200" dirty="0" err="1"/>
              <a:t>Dus</a:t>
            </a:r>
            <a:r>
              <a:rPr lang="en-ZA" sz="2200" dirty="0"/>
              <a:t> was </a:t>
            </a:r>
            <a:r>
              <a:rPr lang="en-ZA" sz="2200" dirty="0" err="1"/>
              <a:t>daar</a:t>
            </a:r>
            <a:r>
              <a:rPr lang="en-ZA" sz="2200" dirty="0"/>
              <a:t> ‘n </a:t>
            </a:r>
            <a:r>
              <a:rPr lang="en-ZA" sz="2200" dirty="0" err="1"/>
              <a:t>handelswanbalans</a:t>
            </a:r>
            <a:r>
              <a:rPr lang="en-ZA" sz="2200" dirty="0"/>
              <a:t>.</a:t>
            </a:r>
          </a:p>
          <a:p>
            <a:pPr lvl="2"/>
            <a:r>
              <a:rPr lang="en-ZA" sz="2200" dirty="0" err="1"/>
              <a:t>Afrika</a:t>
            </a:r>
            <a:r>
              <a:rPr lang="en-ZA" sz="2200" dirty="0"/>
              <a:t> </a:t>
            </a:r>
            <a:r>
              <a:rPr lang="en-ZA" sz="2200" dirty="0" err="1"/>
              <a:t>lande</a:t>
            </a:r>
            <a:r>
              <a:rPr lang="en-ZA" sz="2200" dirty="0"/>
              <a:t> </a:t>
            </a:r>
            <a:r>
              <a:rPr lang="en-ZA" sz="2200" dirty="0" err="1"/>
              <a:t>moet</a:t>
            </a:r>
            <a:r>
              <a:rPr lang="en-ZA" sz="2200" dirty="0"/>
              <a:t> </a:t>
            </a:r>
            <a:r>
              <a:rPr lang="en-ZA" sz="2200" dirty="0" err="1"/>
              <a:t>ook</a:t>
            </a:r>
            <a:r>
              <a:rPr lang="en-ZA" sz="2200" dirty="0"/>
              <a:t> </a:t>
            </a:r>
            <a:r>
              <a:rPr lang="en-ZA" sz="2200" dirty="0" err="1"/>
              <a:t>meer</a:t>
            </a:r>
            <a:r>
              <a:rPr lang="en-ZA" sz="2200" dirty="0"/>
              <a:t> </a:t>
            </a:r>
            <a:r>
              <a:rPr lang="en-ZA" sz="2200" dirty="0" err="1"/>
              <a:t>billik</a:t>
            </a:r>
            <a:r>
              <a:rPr lang="en-ZA" sz="2200" dirty="0"/>
              <a:t> </a:t>
            </a:r>
            <a:r>
              <a:rPr lang="en-ZA" sz="2200" dirty="0" err="1"/>
              <a:t>hanteer</a:t>
            </a:r>
            <a:r>
              <a:rPr lang="en-ZA" sz="2200" dirty="0"/>
              <a:t> word </a:t>
            </a:r>
            <a:r>
              <a:rPr lang="en-ZA" sz="2200" dirty="0" err="1"/>
              <a:t>en</a:t>
            </a:r>
            <a:r>
              <a:rPr lang="en-ZA" sz="2200" dirty="0"/>
              <a:t> </a:t>
            </a:r>
            <a:r>
              <a:rPr lang="en-ZA" sz="2200" dirty="0" err="1"/>
              <a:t>Europese</a:t>
            </a:r>
            <a:r>
              <a:rPr lang="en-ZA" sz="2200" dirty="0"/>
              <a:t> </a:t>
            </a:r>
            <a:r>
              <a:rPr lang="en-ZA" sz="2200" dirty="0" err="1"/>
              <a:t>lande</a:t>
            </a:r>
            <a:r>
              <a:rPr lang="en-ZA" sz="2200" dirty="0"/>
              <a:t> </a:t>
            </a:r>
            <a:r>
              <a:rPr lang="en-ZA" sz="2200" dirty="0" err="1"/>
              <a:t>moet</a:t>
            </a:r>
            <a:r>
              <a:rPr lang="en-ZA" sz="2200" dirty="0"/>
              <a:t> </a:t>
            </a:r>
            <a:r>
              <a:rPr lang="en-ZA" sz="2200" dirty="0" err="1"/>
              <a:t>hulle</a:t>
            </a:r>
            <a:r>
              <a:rPr lang="en-ZA" sz="2200" dirty="0"/>
              <a:t> </a:t>
            </a:r>
            <a:r>
              <a:rPr lang="en-ZA" sz="2200" dirty="0" err="1"/>
              <a:t>markte</a:t>
            </a:r>
            <a:r>
              <a:rPr lang="en-ZA" sz="2200" dirty="0"/>
              <a:t> open </a:t>
            </a:r>
            <a:r>
              <a:rPr lang="en-ZA" sz="2200" dirty="0" err="1"/>
              <a:t>sodat</a:t>
            </a:r>
            <a:r>
              <a:rPr lang="en-ZA" sz="2200" dirty="0"/>
              <a:t> </a:t>
            </a:r>
            <a:r>
              <a:rPr lang="en-ZA" sz="2200" dirty="0" err="1"/>
              <a:t>Afrika</a:t>
            </a:r>
            <a:r>
              <a:rPr lang="en-ZA" sz="2200" dirty="0"/>
              <a:t> </a:t>
            </a:r>
            <a:r>
              <a:rPr lang="en-ZA" sz="2200" dirty="0" err="1"/>
              <a:t>buitelandse</a:t>
            </a:r>
            <a:r>
              <a:rPr lang="en-ZA" sz="2200" dirty="0"/>
              <a:t> </a:t>
            </a:r>
            <a:r>
              <a:rPr lang="en-ZA" sz="2200" dirty="0" err="1"/>
              <a:t>valuta</a:t>
            </a:r>
            <a:r>
              <a:rPr lang="en-ZA" sz="2200" dirty="0"/>
              <a:t> </a:t>
            </a:r>
            <a:r>
              <a:rPr lang="en-ZA" sz="2200" dirty="0" err="1"/>
              <a:t>kan</a:t>
            </a:r>
            <a:r>
              <a:rPr lang="en-ZA" sz="2200" dirty="0"/>
              <a:t> begin </a:t>
            </a:r>
            <a:r>
              <a:rPr lang="en-ZA" sz="2200" dirty="0" err="1"/>
              <a:t>verdien</a:t>
            </a:r>
            <a:r>
              <a:rPr lang="en-ZA" sz="2200" dirty="0"/>
              <a:t>.</a:t>
            </a:r>
          </a:p>
          <a:p>
            <a:pPr lvl="1"/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000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57" y="548681"/>
            <a:ext cx="10153935" cy="711081"/>
          </a:xfrm>
        </p:spPr>
        <p:txBody>
          <a:bodyPr>
            <a:normAutofit fontScale="90000"/>
          </a:bodyPr>
          <a:lstStyle/>
          <a:p>
            <a:r>
              <a:rPr lang="en-ZA" b="1" u="sng" dirty="0" err="1" smtClean="0"/>
              <a:t>Bespreking</a:t>
            </a:r>
            <a:r>
              <a:rPr lang="en-ZA" b="1" u="sng" dirty="0" smtClean="0"/>
              <a:t> van </a:t>
            </a:r>
            <a:r>
              <a:rPr lang="en-ZA" b="1" u="sng" dirty="0" err="1" smtClean="0"/>
              <a:t>EKSterne</a:t>
            </a:r>
            <a:r>
              <a:rPr lang="en-ZA" b="1" u="sng" dirty="0" smtClean="0"/>
              <a:t> </a:t>
            </a:r>
            <a:r>
              <a:rPr lang="en-ZA" b="1" u="sng" dirty="0" err="1" smtClean="0"/>
              <a:t>faktore:Geografiese</a:t>
            </a:r>
            <a:r>
              <a:rPr lang="en-ZA" b="1" u="sng" dirty="0" smtClean="0"/>
              <a:t> </a:t>
            </a:r>
            <a:r>
              <a:rPr lang="en-ZA" b="1" u="sng" dirty="0" err="1" smtClean="0"/>
              <a:t>faktore</a:t>
            </a:r>
            <a:r>
              <a:rPr lang="en-ZA" u="sng" dirty="0" smtClean="0"/>
              <a:t/>
            </a:r>
            <a:br>
              <a:rPr lang="en-ZA" u="sng" dirty="0" smtClean="0"/>
            </a:br>
            <a:endParaRPr lang="en-Z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7" y="1340769"/>
            <a:ext cx="10809028" cy="5019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u="sng" dirty="0" smtClean="0"/>
              <a:t>1.  </a:t>
            </a:r>
            <a:r>
              <a:rPr lang="en-ZA" u="sng" dirty="0" err="1" smtClean="0"/>
              <a:t>Klimaat</a:t>
            </a:r>
            <a:endParaRPr lang="en-ZA" dirty="0" smtClean="0"/>
          </a:p>
          <a:p>
            <a:pPr lvl="1"/>
            <a:r>
              <a:rPr lang="en-ZA" dirty="0" smtClean="0"/>
              <a:t>In die trope is </a:t>
            </a:r>
            <a:r>
              <a:rPr lang="en-ZA" dirty="0" err="1" smtClean="0"/>
              <a:t>dit</a:t>
            </a:r>
            <a:r>
              <a:rPr lang="en-ZA" dirty="0" smtClean="0"/>
              <a:t> warm, </a:t>
            </a:r>
            <a:r>
              <a:rPr lang="en-ZA" dirty="0" err="1" smtClean="0"/>
              <a:t>grond</a:t>
            </a:r>
            <a:r>
              <a:rPr lang="en-ZA" dirty="0" smtClean="0"/>
              <a:t> is minder </a:t>
            </a:r>
            <a:r>
              <a:rPr lang="en-ZA" dirty="0" err="1" smtClean="0"/>
              <a:t>vrugbaar</a:t>
            </a:r>
            <a:r>
              <a:rPr lang="en-ZA" dirty="0" smtClean="0"/>
              <a:t>, water is </a:t>
            </a:r>
            <a:r>
              <a:rPr lang="en-ZA" dirty="0" err="1" smtClean="0"/>
              <a:t>skaars</a:t>
            </a:r>
            <a:r>
              <a:rPr lang="en-ZA" dirty="0" smtClean="0"/>
              <a:t> en </a:t>
            </a:r>
            <a:r>
              <a:rPr lang="en-ZA" dirty="0" err="1" smtClean="0"/>
              <a:t>siektes</a:t>
            </a:r>
            <a:r>
              <a:rPr lang="en-ZA" dirty="0" smtClean="0"/>
              <a:t> is  </a:t>
            </a:r>
            <a:r>
              <a:rPr lang="en-ZA" dirty="0" err="1" smtClean="0"/>
              <a:t>meer</a:t>
            </a:r>
            <a:r>
              <a:rPr lang="en-ZA" dirty="0" smtClean="0"/>
              <a:t> (</a:t>
            </a:r>
            <a:r>
              <a:rPr lang="en-ZA" dirty="0" err="1" smtClean="0"/>
              <a:t>Afrika</a:t>
            </a:r>
            <a:r>
              <a:rPr lang="en-ZA" dirty="0" smtClean="0"/>
              <a:t>)</a:t>
            </a:r>
          </a:p>
          <a:p>
            <a:pPr lvl="1"/>
            <a:r>
              <a:rPr lang="en-ZA" dirty="0" err="1" smtClean="0"/>
              <a:t>Europa</a:t>
            </a:r>
            <a:r>
              <a:rPr lang="en-ZA" dirty="0" smtClean="0"/>
              <a:t> en </a:t>
            </a:r>
            <a:r>
              <a:rPr lang="en-ZA" dirty="0" err="1" smtClean="0"/>
              <a:t>Amerika</a:t>
            </a:r>
            <a:r>
              <a:rPr lang="en-ZA" dirty="0" smtClean="0"/>
              <a:t> het </a:t>
            </a:r>
            <a:r>
              <a:rPr lang="en-ZA" dirty="0" err="1" smtClean="0"/>
              <a:t>groot</a:t>
            </a:r>
            <a:r>
              <a:rPr lang="en-ZA" dirty="0" smtClean="0"/>
              <a:t> </a:t>
            </a:r>
            <a:r>
              <a:rPr lang="en-ZA" dirty="0" err="1" smtClean="0"/>
              <a:t>gebiede</a:t>
            </a:r>
            <a:r>
              <a:rPr lang="en-ZA" dirty="0" smtClean="0"/>
              <a:t> </a:t>
            </a:r>
            <a:r>
              <a:rPr lang="en-ZA" dirty="0" err="1" smtClean="0"/>
              <a:t>waar</a:t>
            </a:r>
            <a:r>
              <a:rPr lang="en-ZA" dirty="0" smtClean="0"/>
              <a:t> </a:t>
            </a:r>
            <a:r>
              <a:rPr lang="en-ZA" dirty="0" err="1" smtClean="0"/>
              <a:t>vrugbare</a:t>
            </a:r>
            <a:r>
              <a:rPr lang="en-ZA" dirty="0" smtClean="0"/>
              <a:t> </a:t>
            </a:r>
            <a:r>
              <a:rPr lang="en-ZA" dirty="0" err="1" smtClean="0"/>
              <a:t>grond</a:t>
            </a:r>
            <a:r>
              <a:rPr lang="en-ZA" dirty="0" smtClean="0"/>
              <a:t> en </a:t>
            </a:r>
            <a:r>
              <a:rPr lang="en-ZA" dirty="0" err="1" smtClean="0"/>
              <a:t>goeie</a:t>
            </a:r>
            <a:r>
              <a:rPr lang="en-ZA" dirty="0" smtClean="0"/>
              <a:t> </a:t>
            </a:r>
            <a:r>
              <a:rPr lang="en-ZA" dirty="0" err="1" smtClean="0"/>
              <a:t>reënval</a:t>
            </a:r>
            <a:r>
              <a:rPr lang="en-ZA" dirty="0" smtClean="0"/>
              <a:t> </a:t>
            </a:r>
            <a:r>
              <a:rPr lang="en-ZA" dirty="0" err="1" smtClean="0"/>
              <a:t>voorkom</a:t>
            </a:r>
            <a:r>
              <a:rPr lang="en-ZA" dirty="0" smtClean="0"/>
              <a:t>.</a:t>
            </a:r>
          </a:p>
          <a:p>
            <a:pPr lvl="1"/>
            <a:r>
              <a:rPr lang="en-ZA" dirty="0" smtClean="0"/>
              <a:t>Nat </a:t>
            </a:r>
            <a:r>
              <a:rPr lang="en-ZA" dirty="0" err="1" smtClean="0"/>
              <a:t>gebiede</a:t>
            </a:r>
            <a:r>
              <a:rPr lang="en-ZA" dirty="0" smtClean="0"/>
              <a:t> se </a:t>
            </a:r>
            <a:r>
              <a:rPr lang="en-ZA" dirty="0" err="1" smtClean="0"/>
              <a:t>landbouontwikkeling</a:t>
            </a:r>
            <a:r>
              <a:rPr lang="en-ZA" dirty="0" smtClean="0"/>
              <a:t> is </a:t>
            </a:r>
            <a:r>
              <a:rPr lang="en-ZA" dirty="0" err="1" smtClean="0"/>
              <a:t>goedkoper</a:t>
            </a:r>
            <a:r>
              <a:rPr lang="en-ZA" dirty="0" smtClean="0"/>
              <a:t> as </a:t>
            </a:r>
            <a:r>
              <a:rPr lang="en-ZA" dirty="0" err="1" smtClean="0"/>
              <a:t>gebiede</a:t>
            </a:r>
            <a:r>
              <a:rPr lang="en-ZA" dirty="0" smtClean="0"/>
              <a:t> wat </a:t>
            </a:r>
            <a:r>
              <a:rPr lang="en-ZA" dirty="0" err="1" smtClean="0"/>
              <a:t>droog</a:t>
            </a:r>
            <a:r>
              <a:rPr lang="en-ZA" dirty="0" smtClean="0"/>
              <a:t> is</a:t>
            </a:r>
            <a:r>
              <a:rPr lang="en-ZA" dirty="0" smtClean="0"/>
              <a:t>.</a:t>
            </a:r>
          </a:p>
          <a:p>
            <a:pPr lvl="1"/>
            <a:endParaRPr lang="en-ZA" dirty="0"/>
          </a:p>
          <a:p>
            <a:pPr marL="0" indent="0">
              <a:buNone/>
            </a:pPr>
            <a:r>
              <a:rPr lang="en-ZA" u="sng" dirty="0"/>
              <a:t>2.  </a:t>
            </a:r>
            <a:r>
              <a:rPr lang="en-ZA" u="sng" dirty="0" err="1"/>
              <a:t>Ligging</a:t>
            </a:r>
            <a:endParaRPr lang="en-ZA" dirty="0"/>
          </a:p>
          <a:p>
            <a:pPr lvl="1"/>
            <a:r>
              <a:rPr lang="en-ZA" dirty="0"/>
              <a:t>Hoe </a:t>
            </a:r>
            <a:r>
              <a:rPr lang="en-ZA" dirty="0" err="1"/>
              <a:t>naby</a:t>
            </a:r>
            <a:r>
              <a:rPr lang="en-ZA" dirty="0"/>
              <a:t> die land </a:t>
            </a:r>
            <a:r>
              <a:rPr lang="en-ZA" dirty="0" err="1"/>
              <a:t>aan</a:t>
            </a:r>
            <a:r>
              <a:rPr lang="en-ZA" dirty="0"/>
              <a:t> </a:t>
            </a:r>
            <a:r>
              <a:rPr lang="en-ZA" dirty="0" err="1"/>
              <a:t>markte</a:t>
            </a:r>
            <a:r>
              <a:rPr lang="en-ZA" dirty="0"/>
              <a:t> is om </a:t>
            </a:r>
            <a:r>
              <a:rPr lang="en-ZA" dirty="0" err="1"/>
              <a:t>goedere</a:t>
            </a:r>
            <a:r>
              <a:rPr lang="en-ZA" dirty="0"/>
              <a:t> </a:t>
            </a:r>
            <a:r>
              <a:rPr lang="en-ZA" dirty="0" err="1"/>
              <a:t>te</a:t>
            </a:r>
            <a:r>
              <a:rPr lang="en-ZA" dirty="0"/>
              <a:t> </a:t>
            </a:r>
            <a:r>
              <a:rPr lang="en-ZA" dirty="0" err="1"/>
              <a:t>verkoop</a:t>
            </a:r>
            <a:r>
              <a:rPr lang="en-ZA" dirty="0"/>
              <a:t>.</a:t>
            </a:r>
          </a:p>
          <a:p>
            <a:pPr lvl="1"/>
            <a:r>
              <a:rPr lang="en-ZA" dirty="0" err="1"/>
              <a:t>Lande</a:t>
            </a:r>
            <a:r>
              <a:rPr lang="en-ZA" dirty="0"/>
              <a:t> wat </a:t>
            </a:r>
            <a:r>
              <a:rPr lang="en-ZA" dirty="0" err="1"/>
              <a:t>bergagtig</a:t>
            </a:r>
            <a:r>
              <a:rPr lang="en-ZA" dirty="0"/>
              <a:t> is, </a:t>
            </a:r>
            <a:r>
              <a:rPr lang="en-ZA" dirty="0" err="1"/>
              <a:t>vind</a:t>
            </a:r>
            <a:r>
              <a:rPr lang="en-ZA" dirty="0"/>
              <a:t> </a:t>
            </a:r>
            <a:r>
              <a:rPr lang="en-ZA" dirty="0" err="1"/>
              <a:t>dit</a:t>
            </a:r>
            <a:r>
              <a:rPr lang="en-ZA" dirty="0"/>
              <a:t> </a:t>
            </a:r>
            <a:r>
              <a:rPr lang="en-ZA" dirty="0" err="1"/>
              <a:t>ook</a:t>
            </a:r>
            <a:r>
              <a:rPr lang="en-ZA" dirty="0"/>
              <a:t> </a:t>
            </a:r>
            <a:r>
              <a:rPr lang="en-ZA" dirty="0" err="1"/>
              <a:t>duurder</a:t>
            </a:r>
            <a:r>
              <a:rPr lang="en-ZA" dirty="0"/>
              <a:t> om </a:t>
            </a:r>
            <a:r>
              <a:rPr lang="en-ZA" dirty="0" err="1"/>
              <a:t>handel</a:t>
            </a:r>
            <a:r>
              <a:rPr lang="en-ZA" dirty="0"/>
              <a:t> </a:t>
            </a:r>
            <a:r>
              <a:rPr lang="en-ZA" dirty="0" err="1"/>
              <a:t>te</a:t>
            </a:r>
            <a:r>
              <a:rPr lang="en-ZA" dirty="0"/>
              <a:t> </a:t>
            </a:r>
            <a:r>
              <a:rPr lang="en-ZA" dirty="0" err="1"/>
              <a:t>dryf</a:t>
            </a:r>
            <a:r>
              <a:rPr lang="en-ZA" dirty="0"/>
              <a:t>, </a:t>
            </a:r>
            <a:r>
              <a:rPr lang="en-ZA" dirty="0" err="1"/>
              <a:t>aangesien</a:t>
            </a:r>
            <a:r>
              <a:rPr lang="en-ZA" dirty="0"/>
              <a:t> die </a:t>
            </a:r>
            <a:r>
              <a:rPr lang="en-ZA" dirty="0" err="1"/>
              <a:t>vervoerkostes</a:t>
            </a:r>
            <a:r>
              <a:rPr lang="en-ZA" dirty="0"/>
              <a:t> </a:t>
            </a:r>
            <a:r>
              <a:rPr lang="en-ZA" dirty="0" err="1"/>
              <a:t>verskriklik</a:t>
            </a:r>
            <a:r>
              <a:rPr lang="en-ZA" dirty="0"/>
              <a:t> </a:t>
            </a:r>
            <a:r>
              <a:rPr lang="en-ZA" dirty="0" err="1"/>
              <a:t>hoog</a:t>
            </a:r>
            <a:r>
              <a:rPr lang="en-ZA" dirty="0"/>
              <a:t> is.</a:t>
            </a:r>
          </a:p>
          <a:p>
            <a:pPr lvl="1"/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70A9-7716-4DF1-8883-7B54100DD900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90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32</TotalTime>
  <Words>916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Bookman Old Style</vt:lpstr>
      <vt:lpstr>Rockwell</vt:lpstr>
      <vt:lpstr>Damask</vt:lpstr>
      <vt:lpstr>Eenheid 2 – Faktore wat ontwikkeling beinvloed</vt:lpstr>
      <vt:lpstr>Eenheid 2 (Bl 100):  Faktore wat ontwikkeling beïnvloed</vt:lpstr>
      <vt:lpstr>PowerPoint Presentation</vt:lpstr>
      <vt:lpstr>PowerPoint Presentation</vt:lpstr>
      <vt:lpstr>Redes vir die verskille in ontwikkeling:</vt:lpstr>
      <vt:lpstr>PowerPoint Presentation</vt:lpstr>
      <vt:lpstr>Bespreking van Eksterne Faktore: </vt:lpstr>
      <vt:lpstr>PowerPoint Presentation</vt:lpstr>
      <vt:lpstr>Bespreking van EKSterne faktore:Geografiese faktore </vt:lpstr>
      <vt:lpstr>PowerPoint Presentation</vt:lpstr>
      <vt:lpstr>PowerPoint Presentation</vt:lpstr>
      <vt:lpstr>Huiswerk:</vt:lpstr>
      <vt:lpstr>Opleiding:</vt:lpstr>
      <vt:lpstr>Politieke stabiliteit:</vt:lpstr>
      <vt:lpstr>Huiswerk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Eenheid 2 (Bl 100):  Faktore wat ontwikkeling beïnvloed</dc:title>
  <dc:creator>Ruan Theyse</dc:creator>
  <cp:lastModifiedBy>Ruan Theyse</cp:lastModifiedBy>
  <cp:revision>6</cp:revision>
  <dcterms:created xsi:type="dcterms:W3CDTF">2019-10-16T06:30:57Z</dcterms:created>
  <dcterms:modified xsi:type="dcterms:W3CDTF">2020-04-23T08:30:40Z</dcterms:modified>
</cp:coreProperties>
</file>